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5" r:id="rId9"/>
    <p:sldId id="256" r:id="rId10"/>
    <p:sldId id="266" r:id="rId11"/>
    <p:sldId id="267" r:id="rId12"/>
    <p:sldId id="276" r:id="rId13"/>
    <p:sldId id="268" r:id="rId14"/>
    <p:sldId id="272" r:id="rId15"/>
    <p:sldId id="269" r:id="rId16"/>
    <p:sldId id="273" r:id="rId17"/>
    <p:sldId id="270" r:id="rId18"/>
    <p:sldId id="274" r:id="rId19"/>
    <p:sldId id="271"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94719"/>
  </p:normalViewPr>
  <p:slideViewPr>
    <p:cSldViewPr snapToGrid="0">
      <p:cViewPr varScale="1">
        <p:scale>
          <a:sx n="148" d="100"/>
          <a:sy n="148" d="100"/>
        </p:scale>
        <p:origin x="1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C166B4-74E7-41A4-81E4-90EF14E7059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58C3AE-898D-4D8B-B597-6EEA5BA777F5}">
      <dgm:prSet/>
      <dgm:spPr/>
      <dgm:t>
        <a:bodyPr/>
        <a:lstStyle/>
        <a:p>
          <a:pPr>
            <a:defRPr b="1"/>
          </a:pPr>
          <a:r>
            <a:rPr lang="en-US"/>
            <a:t>The design elements I knew I wanted to share across the pages were likely to be slightly more complex.</a:t>
          </a:r>
        </a:p>
      </dgm:t>
    </dgm:pt>
    <dgm:pt modelId="{26D9AAC1-DB1F-4F54-9D28-F7D467432B5D}" type="parTrans" cxnId="{4C32F6FD-EB32-4D76-99EB-6183DA8EEA7D}">
      <dgm:prSet/>
      <dgm:spPr/>
      <dgm:t>
        <a:bodyPr/>
        <a:lstStyle/>
        <a:p>
          <a:endParaRPr lang="en-US"/>
        </a:p>
      </dgm:t>
    </dgm:pt>
    <dgm:pt modelId="{347574D9-8C23-4DDA-8597-91C2DFAC2C7D}" type="sibTrans" cxnId="{4C32F6FD-EB32-4D76-99EB-6183DA8EEA7D}">
      <dgm:prSet/>
      <dgm:spPr/>
      <dgm:t>
        <a:bodyPr/>
        <a:lstStyle/>
        <a:p>
          <a:endParaRPr lang="en-US"/>
        </a:p>
      </dgm:t>
    </dgm:pt>
    <dgm:pt modelId="{F7C6F9B7-6406-4954-BE4A-19EEE6D4145B}">
      <dgm:prSet/>
      <dgm:spPr/>
      <dgm:t>
        <a:bodyPr/>
        <a:lstStyle/>
        <a:p>
          <a:pPr>
            <a:defRPr b="1"/>
          </a:pPr>
          <a:r>
            <a:rPr lang="en-US"/>
            <a:t>The first was in the navigation bar:</a:t>
          </a:r>
        </a:p>
      </dgm:t>
    </dgm:pt>
    <dgm:pt modelId="{A07EA0BF-598B-408C-B5CC-C0DE7F043EFB}" type="parTrans" cxnId="{681E4ECF-CCC0-4F4C-A674-A166A3F993C3}">
      <dgm:prSet/>
      <dgm:spPr/>
      <dgm:t>
        <a:bodyPr/>
        <a:lstStyle/>
        <a:p>
          <a:endParaRPr lang="en-US"/>
        </a:p>
      </dgm:t>
    </dgm:pt>
    <dgm:pt modelId="{4237AE0A-1F83-4908-88A9-44575A49DA16}" type="sibTrans" cxnId="{681E4ECF-CCC0-4F4C-A674-A166A3F993C3}">
      <dgm:prSet/>
      <dgm:spPr/>
      <dgm:t>
        <a:bodyPr/>
        <a:lstStyle/>
        <a:p>
          <a:endParaRPr lang="en-US"/>
        </a:p>
      </dgm:t>
    </dgm:pt>
    <dgm:pt modelId="{F2113EDB-2474-4279-BF91-8C709AD216F8}">
      <dgm:prSet/>
      <dgm:spPr/>
      <dgm:t>
        <a:bodyPr/>
        <a:lstStyle/>
        <a:p>
          <a:r>
            <a:rPr lang="en-US" dirty="0"/>
            <a:t>I wanted to have the navigation bar appear on every page the same,</a:t>
          </a:r>
        </a:p>
      </dgm:t>
    </dgm:pt>
    <dgm:pt modelId="{239FEBA4-1B18-4305-9A19-BCBE0DD6802D}" type="parTrans" cxnId="{9F25F873-DE9A-49A0-94E6-9DBF9C400BBF}">
      <dgm:prSet/>
      <dgm:spPr/>
      <dgm:t>
        <a:bodyPr/>
        <a:lstStyle/>
        <a:p>
          <a:endParaRPr lang="en-US"/>
        </a:p>
      </dgm:t>
    </dgm:pt>
    <dgm:pt modelId="{3AE549EA-79CF-4F1F-B219-F9D9A1613F39}" type="sibTrans" cxnId="{9F25F873-DE9A-49A0-94E6-9DBF9C400BBF}">
      <dgm:prSet/>
      <dgm:spPr/>
      <dgm:t>
        <a:bodyPr/>
        <a:lstStyle/>
        <a:p>
          <a:endParaRPr lang="en-US"/>
        </a:p>
      </dgm:t>
    </dgm:pt>
    <dgm:pt modelId="{5CFBB528-6824-4B01-81CD-FB3E5188ABD9}">
      <dgm:prSet/>
      <dgm:spPr/>
      <dgm:t>
        <a:bodyPr/>
        <a:lstStyle/>
        <a:p>
          <a:r>
            <a:rPr lang="en-US"/>
            <a:t>I wanted the navigation items to be evenly spread on mobile and tablet, but when viewed in large enough screen size, this should appear on the right-hand side.</a:t>
          </a:r>
        </a:p>
      </dgm:t>
    </dgm:pt>
    <dgm:pt modelId="{4B68D87E-11F4-444D-A226-751A0655F92C}" type="parTrans" cxnId="{C782385C-FF20-482D-8B3E-372FEAC380CE}">
      <dgm:prSet/>
      <dgm:spPr/>
      <dgm:t>
        <a:bodyPr/>
        <a:lstStyle/>
        <a:p>
          <a:endParaRPr lang="en-US"/>
        </a:p>
      </dgm:t>
    </dgm:pt>
    <dgm:pt modelId="{251755AE-C7CD-4CE5-AD3A-BAD23C2BC06B}" type="sibTrans" cxnId="{C782385C-FF20-482D-8B3E-372FEAC380CE}">
      <dgm:prSet/>
      <dgm:spPr/>
      <dgm:t>
        <a:bodyPr/>
        <a:lstStyle/>
        <a:p>
          <a:endParaRPr lang="en-US"/>
        </a:p>
      </dgm:t>
    </dgm:pt>
    <dgm:pt modelId="{3E3A6B37-F2CD-4E57-95C8-D1D6807D2388}">
      <dgm:prSet/>
      <dgm:spPr/>
      <dgm:t>
        <a:bodyPr/>
        <a:lstStyle/>
        <a:p>
          <a:r>
            <a:rPr lang="en-US"/>
            <a:t>I wanted direct links to the blog posts from the navigation bar.</a:t>
          </a:r>
        </a:p>
      </dgm:t>
    </dgm:pt>
    <dgm:pt modelId="{1238A767-0170-4963-97A8-68379051D726}" type="parTrans" cxnId="{A8097D0F-A510-4AD1-BC40-0345B8513AD7}">
      <dgm:prSet/>
      <dgm:spPr/>
      <dgm:t>
        <a:bodyPr/>
        <a:lstStyle/>
        <a:p>
          <a:endParaRPr lang="en-US"/>
        </a:p>
      </dgm:t>
    </dgm:pt>
    <dgm:pt modelId="{B6A34033-607E-4085-984C-27E913631103}" type="sibTrans" cxnId="{A8097D0F-A510-4AD1-BC40-0345B8513AD7}">
      <dgm:prSet/>
      <dgm:spPr/>
      <dgm:t>
        <a:bodyPr/>
        <a:lstStyle/>
        <a:p>
          <a:endParaRPr lang="en-US"/>
        </a:p>
      </dgm:t>
    </dgm:pt>
    <dgm:pt modelId="{A9A150C1-C002-4071-B04B-6352C8FB6CA0}">
      <dgm:prSet/>
      <dgm:spPr/>
      <dgm:t>
        <a:bodyPr/>
        <a:lstStyle/>
        <a:p>
          <a:pPr>
            <a:defRPr b="1"/>
          </a:pPr>
          <a:r>
            <a:rPr lang="en-US"/>
            <a:t>This last part was key for me, I found a few resources on how I could get this to work (list within a list) and styling suggestions on how to make it appear directly underneath the “Blogs” text.</a:t>
          </a:r>
        </a:p>
      </dgm:t>
    </dgm:pt>
    <dgm:pt modelId="{365FC3AA-6C54-40E2-8632-DC5692965585}" type="parTrans" cxnId="{9A7789FA-39A3-4BDA-AB0F-1DC725942AB6}">
      <dgm:prSet/>
      <dgm:spPr/>
      <dgm:t>
        <a:bodyPr/>
        <a:lstStyle/>
        <a:p>
          <a:endParaRPr lang="en-US"/>
        </a:p>
      </dgm:t>
    </dgm:pt>
    <dgm:pt modelId="{4D794E35-8F61-4D8A-B633-74CAD75DD8BC}" type="sibTrans" cxnId="{9A7789FA-39A3-4BDA-AB0F-1DC725942AB6}">
      <dgm:prSet/>
      <dgm:spPr/>
      <dgm:t>
        <a:bodyPr/>
        <a:lstStyle/>
        <a:p>
          <a:endParaRPr lang="en-US"/>
        </a:p>
      </dgm:t>
    </dgm:pt>
    <dgm:pt modelId="{7C014D71-3A00-4575-8BCB-5213CC9354C3}" type="pres">
      <dgm:prSet presAssocID="{ECC166B4-74E7-41A4-81E4-90EF14E70591}" presName="root" presStyleCnt="0">
        <dgm:presLayoutVars>
          <dgm:dir/>
          <dgm:resizeHandles val="exact"/>
        </dgm:presLayoutVars>
      </dgm:prSet>
      <dgm:spPr/>
    </dgm:pt>
    <dgm:pt modelId="{719C66D3-73A6-4180-914F-D31918E12CD2}" type="pres">
      <dgm:prSet presAssocID="{9B58C3AE-898D-4D8B-B597-6EEA5BA777F5}" presName="compNode" presStyleCnt="0"/>
      <dgm:spPr/>
    </dgm:pt>
    <dgm:pt modelId="{0C539C63-5BE7-4F1E-8D73-27C6D2BF83A3}" type="pres">
      <dgm:prSet presAssocID="{9B58C3AE-898D-4D8B-B597-6EEA5BA77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0500CFC2-D0B8-42BE-819E-8A87D2B3BDA0}" type="pres">
      <dgm:prSet presAssocID="{9B58C3AE-898D-4D8B-B597-6EEA5BA777F5}" presName="iconSpace" presStyleCnt="0"/>
      <dgm:spPr/>
    </dgm:pt>
    <dgm:pt modelId="{3E514E05-CFED-4148-BBEE-3A65A10A7327}" type="pres">
      <dgm:prSet presAssocID="{9B58C3AE-898D-4D8B-B597-6EEA5BA777F5}" presName="parTx" presStyleLbl="revTx" presStyleIdx="0" presStyleCnt="6">
        <dgm:presLayoutVars>
          <dgm:chMax val="0"/>
          <dgm:chPref val="0"/>
        </dgm:presLayoutVars>
      </dgm:prSet>
      <dgm:spPr/>
    </dgm:pt>
    <dgm:pt modelId="{D39CA213-E773-4A36-BE7F-CDB45B4FC2DC}" type="pres">
      <dgm:prSet presAssocID="{9B58C3AE-898D-4D8B-B597-6EEA5BA777F5}" presName="txSpace" presStyleCnt="0"/>
      <dgm:spPr/>
    </dgm:pt>
    <dgm:pt modelId="{670CDF40-C7EB-41B0-A0CE-CFAE27D05703}" type="pres">
      <dgm:prSet presAssocID="{9B58C3AE-898D-4D8B-B597-6EEA5BA777F5}" presName="desTx" presStyleLbl="revTx" presStyleIdx="1" presStyleCnt="6">
        <dgm:presLayoutVars/>
      </dgm:prSet>
      <dgm:spPr/>
    </dgm:pt>
    <dgm:pt modelId="{F968D09E-C280-4CC8-A084-E05C2994A190}" type="pres">
      <dgm:prSet presAssocID="{347574D9-8C23-4DDA-8597-91C2DFAC2C7D}" presName="sibTrans" presStyleCnt="0"/>
      <dgm:spPr/>
    </dgm:pt>
    <dgm:pt modelId="{9A21A700-13F8-42A9-91CF-B58E3DF90950}" type="pres">
      <dgm:prSet presAssocID="{F7C6F9B7-6406-4954-BE4A-19EEE6D4145B}" presName="compNode" presStyleCnt="0"/>
      <dgm:spPr/>
    </dgm:pt>
    <dgm:pt modelId="{5B470C41-E523-4B2F-ADCA-E637F1E68773}" type="pres">
      <dgm:prSet presAssocID="{F7C6F9B7-6406-4954-BE4A-19EEE6D414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5DF69815-17E7-469B-88A2-7654B48E2AE5}" type="pres">
      <dgm:prSet presAssocID="{F7C6F9B7-6406-4954-BE4A-19EEE6D4145B}" presName="iconSpace" presStyleCnt="0"/>
      <dgm:spPr/>
    </dgm:pt>
    <dgm:pt modelId="{69F94D69-F10B-4150-B828-28BFD70AF8C5}" type="pres">
      <dgm:prSet presAssocID="{F7C6F9B7-6406-4954-BE4A-19EEE6D4145B}" presName="parTx" presStyleLbl="revTx" presStyleIdx="2" presStyleCnt="6">
        <dgm:presLayoutVars>
          <dgm:chMax val="0"/>
          <dgm:chPref val="0"/>
        </dgm:presLayoutVars>
      </dgm:prSet>
      <dgm:spPr/>
    </dgm:pt>
    <dgm:pt modelId="{AFDA93E0-6EBF-4DED-B766-D71A640F6F07}" type="pres">
      <dgm:prSet presAssocID="{F7C6F9B7-6406-4954-BE4A-19EEE6D4145B}" presName="txSpace" presStyleCnt="0"/>
      <dgm:spPr/>
    </dgm:pt>
    <dgm:pt modelId="{B90803B8-39F5-4386-BEFC-BD529F45FD34}" type="pres">
      <dgm:prSet presAssocID="{F7C6F9B7-6406-4954-BE4A-19EEE6D4145B}" presName="desTx" presStyleLbl="revTx" presStyleIdx="3" presStyleCnt="6" custLinFactNeighborY="-53835">
        <dgm:presLayoutVars/>
      </dgm:prSet>
      <dgm:spPr/>
    </dgm:pt>
    <dgm:pt modelId="{092A311C-9C2E-492F-B9CA-16D418096C00}" type="pres">
      <dgm:prSet presAssocID="{4237AE0A-1F83-4908-88A9-44575A49DA16}" presName="sibTrans" presStyleCnt="0"/>
      <dgm:spPr/>
    </dgm:pt>
    <dgm:pt modelId="{F3D764AC-927C-40B8-AD17-B6622B6D5537}" type="pres">
      <dgm:prSet presAssocID="{A9A150C1-C002-4071-B04B-6352C8FB6CA0}" presName="compNode" presStyleCnt="0"/>
      <dgm:spPr/>
    </dgm:pt>
    <dgm:pt modelId="{F930FA1B-28EF-429D-A1FD-CEE9518C9E04}" type="pres">
      <dgm:prSet presAssocID="{A9A150C1-C002-4071-B04B-6352C8FB6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350726A-F241-4C8D-B241-8FD2357BD4F1}" type="pres">
      <dgm:prSet presAssocID="{A9A150C1-C002-4071-B04B-6352C8FB6CA0}" presName="iconSpace" presStyleCnt="0"/>
      <dgm:spPr/>
    </dgm:pt>
    <dgm:pt modelId="{75B03F59-583F-4C69-9584-74CB6AE5B935}" type="pres">
      <dgm:prSet presAssocID="{A9A150C1-C002-4071-B04B-6352C8FB6CA0}" presName="parTx" presStyleLbl="revTx" presStyleIdx="4" presStyleCnt="6">
        <dgm:presLayoutVars>
          <dgm:chMax val="0"/>
          <dgm:chPref val="0"/>
        </dgm:presLayoutVars>
      </dgm:prSet>
      <dgm:spPr/>
    </dgm:pt>
    <dgm:pt modelId="{E18BE972-B04A-4D45-8463-EB4B8D97744C}" type="pres">
      <dgm:prSet presAssocID="{A9A150C1-C002-4071-B04B-6352C8FB6CA0}" presName="txSpace" presStyleCnt="0"/>
      <dgm:spPr/>
    </dgm:pt>
    <dgm:pt modelId="{88558C82-9F1E-4259-A4E8-68C10E363E8F}" type="pres">
      <dgm:prSet presAssocID="{A9A150C1-C002-4071-B04B-6352C8FB6CA0}" presName="desTx" presStyleLbl="revTx" presStyleIdx="5" presStyleCnt="6">
        <dgm:presLayoutVars/>
      </dgm:prSet>
      <dgm:spPr/>
    </dgm:pt>
  </dgm:ptLst>
  <dgm:cxnLst>
    <dgm:cxn modelId="{A8097D0F-A510-4AD1-BC40-0345B8513AD7}" srcId="{F7C6F9B7-6406-4954-BE4A-19EEE6D4145B}" destId="{3E3A6B37-F2CD-4E57-95C8-D1D6807D2388}" srcOrd="2" destOrd="0" parTransId="{1238A767-0170-4963-97A8-68379051D726}" sibTransId="{B6A34033-607E-4085-984C-27E913631103}"/>
    <dgm:cxn modelId="{4E9CB611-42A3-4A80-BEDE-D7A9342FE45B}" type="presOf" srcId="{3E3A6B37-F2CD-4E57-95C8-D1D6807D2388}" destId="{B90803B8-39F5-4386-BEFC-BD529F45FD34}" srcOrd="0" destOrd="2" presId="urn:microsoft.com/office/officeart/2018/5/layout/CenteredIconLabelDescriptionList"/>
    <dgm:cxn modelId="{650EDA22-BFA2-4EB3-AD22-67E9C94FD98C}" type="presOf" srcId="{A9A150C1-C002-4071-B04B-6352C8FB6CA0}" destId="{75B03F59-583F-4C69-9584-74CB6AE5B935}" srcOrd="0" destOrd="0" presId="urn:microsoft.com/office/officeart/2018/5/layout/CenteredIconLabelDescriptionList"/>
    <dgm:cxn modelId="{19CEE553-12EA-42C9-AC64-A442BE464186}" type="presOf" srcId="{ECC166B4-74E7-41A4-81E4-90EF14E70591}" destId="{7C014D71-3A00-4575-8BCB-5213CC9354C3}" srcOrd="0" destOrd="0" presId="urn:microsoft.com/office/officeart/2018/5/layout/CenteredIconLabelDescriptionList"/>
    <dgm:cxn modelId="{739BE958-3E2E-4286-BA3B-A9588332A0E1}" type="presOf" srcId="{F2113EDB-2474-4279-BF91-8C709AD216F8}" destId="{B90803B8-39F5-4386-BEFC-BD529F45FD34}" srcOrd="0" destOrd="0" presId="urn:microsoft.com/office/officeart/2018/5/layout/CenteredIconLabelDescriptionList"/>
    <dgm:cxn modelId="{C782385C-FF20-482D-8B3E-372FEAC380CE}" srcId="{F7C6F9B7-6406-4954-BE4A-19EEE6D4145B}" destId="{5CFBB528-6824-4B01-81CD-FB3E5188ABD9}" srcOrd="1" destOrd="0" parTransId="{4B68D87E-11F4-444D-A226-751A0655F92C}" sibTransId="{251755AE-C7CD-4CE5-AD3A-BAD23C2BC06B}"/>
    <dgm:cxn modelId="{93A2775C-E1CF-4B96-9DE9-435A05246744}" type="presOf" srcId="{F7C6F9B7-6406-4954-BE4A-19EEE6D4145B}" destId="{69F94D69-F10B-4150-B828-28BFD70AF8C5}" srcOrd="0" destOrd="0" presId="urn:microsoft.com/office/officeart/2018/5/layout/CenteredIconLabelDescriptionList"/>
    <dgm:cxn modelId="{9F25F873-DE9A-49A0-94E6-9DBF9C400BBF}" srcId="{F7C6F9B7-6406-4954-BE4A-19EEE6D4145B}" destId="{F2113EDB-2474-4279-BF91-8C709AD216F8}" srcOrd="0" destOrd="0" parTransId="{239FEBA4-1B18-4305-9A19-BCBE0DD6802D}" sibTransId="{3AE549EA-79CF-4F1F-B219-F9D9A1613F39}"/>
    <dgm:cxn modelId="{6F22FB99-7E52-47F0-9861-21FEBDD07475}" type="presOf" srcId="{5CFBB528-6824-4B01-81CD-FB3E5188ABD9}" destId="{B90803B8-39F5-4386-BEFC-BD529F45FD34}" srcOrd="0" destOrd="1" presId="urn:microsoft.com/office/officeart/2018/5/layout/CenteredIconLabelDescriptionList"/>
    <dgm:cxn modelId="{70BE4EAE-E846-4D7C-A983-E043A3AF0A03}" type="presOf" srcId="{9B58C3AE-898D-4D8B-B597-6EEA5BA777F5}" destId="{3E514E05-CFED-4148-BBEE-3A65A10A7327}" srcOrd="0" destOrd="0" presId="urn:microsoft.com/office/officeart/2018/5/layout/CenteredIconLabelDescriptionList"/>
    <dgm:cxn modelId="{681E4ECF-CCC0-4F4C-A674-A166A3F993C3}" srcId="{ECC166B4-74E7-41A4-81E4-90EF14E70591}" destId="{F7C6F9B7-6406-4954-BE4A-19EEE6D4145B}" srcOrd="1" destOrd="0" parTransId="{A07EA0BF-598B-408C-B5CC-C0DE7F043EFB}" sibTransId="{4237AE0A-1F83-4908-88A9-44575A49DA16}"/>
    <dgm:cxn modelId="{9A7789FA-39A3-4BDA-AB0F-1DC725942AB6}" srcId="{ECC166B4-74E7-41A4-81E4-90EF14E70591}" destId="{A9A150C1-C002-4071-B04B-6352C8FB6CA0}" srcOrd="2" destOrd="0" parTransId="{365FC3AA-6C54-40E2-8632-DC5692965585}" sibTransId="{4D794E35-8F61-4D8A-B633-74CAD75DD8BC}"/>
    <dgm:cxn modelId="{4C32F6FD-EB32-4D76-99EB-6183DA8EEA7D}" srcId="{ECC166B4-74E7-41A4-81E4-90EF14E70591}" destId="{9B58C3AE-898D-4D8B-B597-6EEA5BA777F5}" srcOrd="0" destOrd="0" parTransId="{26D9AAC1-DB1F-4F54-9D28-F7D467432B5D}" sibTransId="{347574D9-8C23-4DDA-8597-91C2DFAC2C7D}"/>
    <dgm:cxn modelId="{A652B40A-030B-4CB7-A990-9406678840E3}" type="presParOf" srcId="{7C014D71-3A00-4575-8BCB-5213CC9354C3}" destId="{719C66D3-73A6-4180-914F-D31918E12CD2}" srcOrd="0" destOrd="0" presId="urn:microsoft.com/office/officeart/2018/5/layout/CenteredIconLabelDescriptionList"/>
    <dgm:cxn modelId="{15652800-D69C-4C56-B3ED-4E883D5B67C2}" type="presParOf" srcId="{719C66D3-73A6-4180-914F-D31918E12CD2}" destId="{0C539C63-5BE7-4F1E-8D73-27C6D2BF83A3}" srcOrd="0" destOrd="0" presId="urn:microsoft.com/office/officeart/2018/5/layout/CenteredIconLabelDescriptionList"/>
    <dgm:cxn modelId="{0A39093B-D89A-4199-AE26-AD4902E60A9C}" type="presParOf" srcId="{719C66D3-73A6-4180-914F-D31918E12CD2}" destId="{0500CFC2-D0B8-42BE-819E-8A87D2B3BDA0}" srcOrd="1" destOrd="0" presId="urn:microsoft.com/office/officeart/2018/5/layout/CenteredIconLabelDescriptionList"/>
    <dgm:cxn modelId="{F85F64A0-AC3E-42C3-8190-558D2C2D1F29}" type="presParOf" srcId="{719C66D3-73A6-4180-914F-D31918E12CD2}" destId="{3E514E05-CFED-4148-BBEE-3A65A10A7327}" srcOrd="2" destOrd="0" presId="urn:microsoft.com/office/officeart/2018/5/layout/CenteredIconLabelDescriptionList"/>
    <dgm:cxn modelId="{3A5BC955-B07B-4E30-B7A6-E58E70E08CEC}" type="presParOf" srcId="{719C66D3-73A6-4180-914F-D31918E12CD2}" destId="{D39CA213-E773-4A36-BE7F-CDB45B4FC2DC}" srcOrd="3" destOrd="0" presId="urn:microsoft.com/office/officeart/2018/5/layout/CenteredIconLabelDescriptionList"/>
    <dgm:cxn modelId="{2B830B0D-AB23-40FB-80F2-E300ECEB2D25}" type="presParOf" srcId="{719C66D3-73A6-4180-914F-D31918E12CD2}" destId="{670CDF40-C7EB-41B0-A0CE-CFAE27D05703}" srcOrd="4" destOrd="0" presId="urn:microsoft.com/office/officeart/2018/5/layout/CenteredIconLabelDescriptionList"/>
    <dgm:cxn modelId="{3E56AD6A-04EA-49A7-A635-BFE48D3E79DB}" type="presParOf" srcId="{7C014D71-3A00-4575-8BCB-5213CC9354C3}" destId="{F968D09E-C280-4CC8-A084-E05C2994A190}" srcOrd="1" destOrd="0" presId="urn:microsoft.com/office/officeart/2018/5/layout/CenteredIconLabelDescriptionList"/>
    <dgm:cxn modelId="{614F6F62-4801-44B9-8DF9-9B8E95D83E14}" type="presParOf" srcId="{7C014D71-3A00-4575-8BCB-5213CC9354C3}" destId="{9A21A700-13F8-42A9-91CF-B58E3DF90950}" srcOrd="2" destOrd="0" presId="urn:microsoft.com/office/officeart/2018/5/layout/CenteredIconLabelDescriptionList"/>
    <dgm:cxn modelId="{EA305FE8-672C-4344-A9E7-98B8BE486B81}" type="presParOf" srcId="{9A21A700-13F8-42A9-91CF-B58E3DF90950}" destId="{5B470C41-E523-4B2F-ADCA-E637F1E68773}" srcOrd="0" destOrd="0" presId="urn:microsoft.com/office/officeart/2018/5/layout/CenteredIconLabelDescriptionList"/>
    <dgm:cxn modelId="{2778FA3F-3D9D-407F-8C97-A8637639249F}" type="presParOf" srcId="{9A21A700-13F8-42A9-91CF-B58E3DF90950}" destId="{5DF69815-17E7-469B-88A2-7654B48E2AE5}" srcOrd="1" destOrd="0" presId="urn:microsoft.com/office/officeart/2018/5/layout/CenteredIconLabelDescriptionList"/>
    <dgm:cxn modelId="{B7BA1C3E-10C2-419D-8A94-A23AABB3FBED}" type="presParOf" srcId="{9A21A700-13F8-42A9-91CF-B58E3DF90950}" destId="{69F94D69-F10B-4150-B828-28BFD70AF8C5}" srcOrd="2" destOrd="0" presId="urn:microsoft.com/office/officeart/2018/5/layout/CenteredIconLabelDescriptionList"/>
    <dgm:cxn modelId="{AB70C19E-1F85-4A36-BE54-B1BCB91F7362}" type="presParOf" srcId="{9A21A700-13F8-42A9-91CF-B58E3DF90950}" destId="{AFDA93E0-6EBF-4DED-B766-D71A640F6F07}" srcOrd="3" destOrd="0" presId="urn:microsoft.com/office/officeart/2018/5/layout/CenteredIconLabelDescriptionList"/>
    <dgm:cxn modelId="{601D1C49-4C27-4F8D-8DC3-44AC906B4370}" type="presParOf" srcId="{9A21A700-13F8-42A9-91CF-B58E3DF90950}" destId="{B90803B8-39F5-4386-BEFC-BD529F45FD34}" srcOrd="4" destOrd="0" presId="urn:microsoft.com/office/officeart/2018/5/layout/CenteredIconLabelDescriptionList"/>
    <dgm:cxn modelId="{02DE1937-AE09-4172-94C0-5DBC60B3B724}" type="presParOf" srcId="{7C014D71-3A00-4575-8BCB-5213CC9354C3}" destId="{092A311C-9C2E-492F-B9CA-16D418096C00}" srcOrd="3" destOrd="0" presId="urn:microsoft.com/office/officeart/2018/5/layout/CenteredIconLabelDescriptionList"/>
    <dgm:cxn modelId="{BBC2D65B-60F2-4C70-846B-49D8FA8592D3}" type="presParOf" srcId="{7C014D71-3A00-4575-8BCB-5213CC9354C3}" destId="{F3D764AC-927C-40B8-AD17-B6622B6D5537}" srcOrd="4" destOrd="0" presId="urn:microsoft.com/office/officeart/2018/5/layout/CenteredIconLabelDescriptionList"/>
    <dgm:cxn modelId="{1EB2CA6E-CC46-4936-A564-92C0AD8AA4A7}" type="presParOf" srcId="{F3D764AC-927C-40B8-AD17-B6622B6D5537}" destId="{F930FA1B-28EF-429D-A1FD-CEE9518C9E04}" srcOrd="0" destOrd="0" presId="urn:microsoft.com/office/officeart/2018/5/layout/CenteredIconLabelDescriptionList"/>
    <dgm:cxn modelId="{745ACB73-253A-434A-94A5-DFEEA3E30D70}" type="presParOf" srcId="{F3D764AC-927C-40B8-AD17-B6622B6D5537}" destId="{9350726A-F241-4C8D-B241-8FD2357BD4F1}" srcOrd="1" destOrd="0" presId="urn:microsoft.com/office/officeart/2018/5/layout/CenteredIconLabelDescriptionList"/>
    <dgm:cxn modelId="{4E82CD76-829C-4164-B6C2-FE91DACC38BA}" type="presParOf" srcId="{F3D764AC-927C-40B8-AD17-B6622B6D5537}" destId="{75B03F59-583F-4C69-9584-74CB6AE5B935}" srcOrd="2" destOrd="0" presId="urn:microsoft.com/office/officeart/2018/5/layout/CenteredIconLabelDescriptionList"/>
    <dgm:cxn modelId="{67F785EC-9B3F-4038-92E0-DB725CAAAFC7}" type="presParOf" srcId="{F3D764AC-927C-40B8-AD17-B6622B6D5537}" destId="{E18BE972-B04A-4D45-8463-EB4B8D97744C}" srcOrd="3" destOrd="0" presId="urn:microsoft.com/office/officeart/2018/5/layout/CenteredIconLabelDescriptionList"/>
    <dgm:cxn modelId="{77581841-0BE8-4A0E-9279-22FFCBE33103}" type="presParOf" srcId="{F3D764AC-927C-40B8-AD17-B6622B6D5537}" destId="{88558C82-9F1E-4259-A4E8-68C10E363E8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440B0-4033-4852-AA63-B262E517B7E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2216AA30-496D-4F7F-A660-3604AE38B791}">
      <dgm:prSet/>
      <dgm:spPr/>
      <dgm:t>
        <a:bodyPr/>
        <a:lstStyle/>
        <a:p>
          <a:r>
            <a:rPr lang="en-US"/>
            <a:t>I also wanted the same Header and Footer, to tie all the pages together, and reduce the amount of code required.</a:t>
          </a:r>
        </a:p>
      </dgm:t>
    </dgm:pt>
    <dgm:pt modelId="{D644C0CD-BB7B-4386-AC4F-B909056C7520}" type="parTrans" cxnId="{0ACBEA6D-C539-4CCD-8C82-9C242E0927E1}">
      <dgm:prSet/>
      <dgm:spPr/>
      <dgm:t>
        <a:bodyPr/>
        <a:lstStyle/>
        <a:p>
          <a:endParaRPr lang="en-US"/>
        </a:p>
      </dgm:t>
    </dgm:pt>
    <dgm:pt modelId="{AC9BFEEB-1B90-4AA5-BC0E-BFBAC6024B92}" type="sibTrans" cxnId="{0ACBEA6D-C539-4CCD-8C82-9C242E0927E1}">
      <dgm:prSet/>
      <dgm:spPr/>
      <dgm:t>
        <a:bodyPr/>
        <a:lstStyle/>
        <a:p>
          <a:endParaRPr lang="en-US"/>
        </a:p>
      </dgm:t>
    </dgm:pt>
    <dgm:pt modelId="{8803CC89-E68F-4842-B1C6-6895218FDDBC}">
      <dgm:prSet/>
      <dgm:spPr/>
      <dgm:t>
        <a:bodyPr/>
        <a:lstStyle/>
        <a:p>
          <a:r>
            <a:rPr lang="en-US"/>
            <a:t>The header had to have a logo, which also appears as the favicon, and I wanted an animation on this.</a:t>
          </a:r>
        </a:p>
      </dgm:t>
    </dgm:pt>
    <dgm:pt modelId="{881C3AA1-E9CA-4990-AE23-611F39FAA550}" type="parTrans" cxnId="{E7A3CF88-1D4A-4BF2-93D9-14B5FFB45414}">
      <dgm:prSet/>
      <dgm:spPr/>
      <dgm:t>
        <a:bodyPr/>
        <a:lstStyle/>
        <a:p>
          <a:endParaRPr lang="en-US"/>
        </a:p>
      </dgm:t>
    </dgm:pt>
    <dgm:pt modelId="{6BA16E96-5B07-4F61-B2EA-D93B8CAA15FF}" type="sibTrans" cxnId="{E7A3CF88-1D4A-4BF2-93D9-14B5FFB45414}">
      <dgm:prSet/>
      <dgm:spPr/>
      <dgm:t>
        <a:bodyPr/>
        <a:lstStyle/>
        <a:p>
          <a:endParaRPr lang="en-US"/>
        </a:p>
      </dgm:t>
    </dgm:pt>
    <dgm:pt modelId="{ADE3C183-6717-4760-AC33-C90927484ABC}">
      <dgm:prSet/>
      <dgm:spPr/>
      <dgm:t>
        <a:bodyPr/>
        <a:lstStyle/>
        <a:p>
          <a:r>
            <a:rPr lang="en-US"/>
            <a:t>I tried a few animation types, fading (which was repurposed later) or sliding, but ended up settling on a zoom animation.</a:t>
          </a:r>
        </a:p>
      </dgm:t>
    </dgm:pt>
    <dgm:pt modelId="{D5AF3267-BFDB-4DE2-9BE7-45DE1CFAD876}" type="parTrans" cxnId="{F53F3E24-DCF4-431A-B06D-197AA1D1164C}">
      <dgm:prSet/>
      <dgm:spPr/>
      <dgm:t>
        <a:bodyPr/>
        <a:lstStyle/>
        <a:p>
          <a:endParaRPr lang="en-US"/>
        </a:p>
      </dgm:t>
    </dgm:pt>
    <dgm:pt modelId="{3512BB8D-8BB2-49B7-B893-524AC36A075F}" type="sibTrans" cxnId="{F53F3E24-DCF4-431A-B06D-197AA1D1164C}">
      <dgm:prSet/>
      <dgm:spPr/>
      <dgm:t>
        <a:bodyPr/>
        <a:lstStyle/>
        <a:p>
          <a:endParaRPr lang="en-US"/>
        </a:p>
      </dgm:t>
    </dgm:pt>
    <dgm:pt modelId="{F4B3841F-83A0-4581-9A10-A36D6097F0F7}">
      <dgm:prSet/>
      <dgm:spPr/>
      <dgm:t>
        <a:bodyPr/>
        <a:lstStyle/>
        <a:p>
          <a:r>
            <a:rPr lang="en-US"/>
            <a:t>The footer was similar (though no animation) however I had to do some adjustments on the sned icon in the Contact Me space. The original colour was black, and I didn’t like the images in white, so looked up how I could alter using styling to change colour.</a:t>
          </a:r>
        </a:p>
      </dgm:t>
    </dgm:pt>
    <dgm:pt modelId="{65301BA7-69C1-46B7-9AD9-FCA9198DFC5B}" type="parTrans" cxnId="{396F12E7-AB9F-4700-9AEC-B68FA4EFFE07}">
      <dgm:prSet/>
      <dgm:spPr/>
      <dgm:t>
        <a:bodyPr/>
        <a:lstStyle/>
        <a:p>
          <a:endParaRPr lang="en-US"/>
        </a:p>
      </dgm:t>
    </dgm:pt>
    <dgm:pt modelId="{CCE7A12F-B455-4FBB-8DA8-78EF4BDAF050}" type="sibTrans" cxnId="{396F12E7-AB9F-4700-9AEC-B68FA4EFFE07}">
      <dgm:prSet/>
      <dgm:spPr/>
      <dgm:t>
        <a:bodyPr/>
        <a:lstStyle/>
        <a:p>
          <a:endParaRPr lang="en-US"/>
        </a:p>
      </dgm:t>
    </dgm:pt>
    <dgm:pt modelId="{4DC816B5-B2EC-4055-8AE2-DD458E49E083}">
      <dgm:prSet/>
      <dgm:spPr/>
      <dgm:t>
        <a:bodyPr/>
        <a:lstStyle/>
        <a:p>
          <a:r>
            <a:rPr lang="en-US"/>
            <a:t>I got initial advice from Chat GPT, however found that it was not 100% correct, but used this information to narrow down regular searching until I was able to implement the change.</a:t>
          </a:r>
        </a:p>
      </dgm:t>
    </dgm:pt>
    <dgm:pt modelId="{AED103C6-466F-4B26-83EA-994DEAF56F36}" type="parTrans" cxnId="{8B25D814-1327-4FFE-86DC-3F399B36D53E}">
      <dgm:prSet/>
      <dgm:spPr/>
      <dgm:t>
        <a:bodyPr/>
        <a:lstStyle/>
        <a:p>
          <a:endParaRPr lang="en-US"/>
        </a:p>
      </dgm:t>
    </dgm:pt>
    <dgm:pt modelId="{9185BDFA-0F1E-49A4-86AF-F6979587240A}" type="sibTrans" cxnId="{8B25D814-1327-4FFE-86DC-3F399B36D53E}">
      <dgm:prSet/>
      <dgm:spPr/>
      <dgm:t>
        <a:bodyPr/>
        <a:lstStyle/>
        <a:p>
          <a:endParaRPr lang="en-US"/>
        </a:p>
      </dgm:t>
    </dgm:pt>
    <dgm:pt modelId="{64245DF5-D515-A748-9914-6B917C82F4D1}" type="pres">
      <dgm:prSet presAssocID="{F3E440B0-4033-4852-AA63-B262E517B7E1}" presName="diagram" presStyleCnt="0">
        <dgm:presLayoutVars>
          <dgm:chPref val="1"/>
          <dgm:dir/>
          <dgm:animOne val="branch"/>
          <dgm:animLvl val="lvl"/>
          <dgm:resizeHandles/>
        </dgm:presLayoutVars>
      </dgm:prSet>
      <dgm:spPr/>
    </dgm:pt>
    <dgm:pt modelId="{3A76FCE6-2674-2D4E-9A52-698FEED1FBC4}" type="pres">
      <dgm:prSet presAssocID="{2216AA30-496D-4F7F-A660-3604AE38B791}" presName="root" presStyleCnt="0"/>
      <dgm:spPr/>
    </dgm:pt>
    <dgm:pt modelId="{BB1B7B87-44FB-1045-9885-36E939FB1344}" type="pres">
      <dgm:prSet presAssocID="{2216AA30-496D-4F7F-A660-3604AE38B791}" presName="rootComposite" presStyleCnt="0"/>
      <dgm:spPr/>
    </dgm:pt>
    <dgm:pt modelId="{3BA5BE44-97F1-E849-B00E-5AF59FD7F529}" type="pres">
      <dgm:prSet presAssocID="{2216AA30-496D-4F7F-A660-3604AE38B791}" presName="rootText" presStyleLbl="node1" presStyleIdx="0" presStyleCnt="3"/>
      <dgm:spPr/>
    </dgm:pt>
    <dgm:pt modelId="{9E6E1F87-8678-464D-8F8F-57379F1796C8}" type="pres">
      <dgm:prSet presAssocID="{2216AA30-496D-4F7F-A660-3604AE38B791}" presName="rootConnector" presStyleLbl="node1" presStyleIdx="0" presStyleCnt="3"/>
      <dgm:spPr/>
    </dgm:pt>
    <dgm:pt modelId="{DB531381-075D-C940-89FB-1098CF6C92F0}" type="pres">
      <dgm:prSet presAssocID="{2216AA30-496D-4F7F-A660-3604AE38B791}" presName="childShape" presStyleCnt="0"/>
      <dgm:spPr/>
    </dgm:pt>
    <dgm:pt modelId="{699375DA-F7C9-CA44-8CD5-34B13F4B8B26}" type="pres">
      <dgm:prSet presAssocID="{8803CC89-E68F-4842-B1C6-6895218FDDBC}" presName="root" presStyleCnt="0"/>
      <dgm:spPr/>
    </dgm:pt>
    <dgm:pt modelId="{4DAD34D2-9CF0-C14C-BC73-FBBD4EC0C37B}" type="pres">
      <dgm:prSet presAssocID="{8803CC89-E68F-4842-B1C6-6895218FDDBC}" presName="rootComposite" presStyleCnt="0"/>
      <dgm:spPr/>
    </dgm:pt>
    <dgm:pt modelId="{A8D2A313-5A94-504E-8E74-303393E277D3}" type="pres">
      <dgm:prSet presAssocID="{8803CC89-E68F-4842-B1C6-6895218FDDBC}" presName="rootText" presStyleLbl="node1" presStyleIdx="1" presStyleCnt="3"/>
      <dgm:spPr/>
    </dgm:pt>
    <dgm:pt modelId="{34728FC4-A470-8745-9B72-16549219714B}" type="pres">
      <dgm:prSet presAssocID="{8803CC89-E68F-4842-B1C6-6895218FDDBC}" presName="rootConnector" presStyleLbl="node1" presStyleIdx="1" presStyleCnt="3"/>
      <dgm:spPr/>
    </dgm:pt>
    <dgm:pt modelId="{0D612EED-FABD-1D48-8495-80CF346D04A9}" type="pres">
      <dgm:prSet presAssocID="{8803CC89-E68F-4842-B1C6-6895218FDDBC}" presName="childShape" presStyleCnt="0"/>
      <dgm:spPr/>
    </dgm:pt>
    <dgm:pt modelId="{C69D889F-400A-2F40-A129-4DA35A043175}" type="pres">
      <dgm:prSet presAssocID="{D5AF3267-BFDB-4DE2-9BE7-45DE1CFAD876}" presName="Name13" presStyleLbl="parChTrans1D2" presStyleIdx="0" presStyleCnt="2"/>
      <dgm:spPr/>
    </dgm:pt>
    <dgm:pt modelId="{985E0EFC-3D97-9144-B55E-3F8B5BEF628D}" type="pres">
      <dgm:prSet presAssocID="{ADE3C183-6717-4760-AC33-C90927484ABC}" presName="childText" presStyleLbl="bgAcc1" presStyleIdx="0" presStyleCnt="2">
        <dgm:presLayoutVars>
          <dgm:bulletEnabled val="1"/>
        </dgm:presLayoutVars>
      </dgm:prSet>
      <dgm:spPr/>
    </dgm:pt>
    <dgm:pt modelId="{D45C9C21-F04B-3C4C-AE2B-2BD4EE58B6B3}" type="pres">
      <dgm:prSet presAssocID="{F4B3841F-83A0-4581-9A10-A36D6097F0F7}" presName="root" presStyleCnt="0"/>
      <dgm:spPr/>
    </dgm:pt>
    <dgm:pt modelId="{6C33579C-9336-DD43-A7E5-A3BD77E3F6F9}" type="pres">
      <dgm:prSet presAssocID="{F4B3841F-83A0-4581-9A10-A36D6097F0F7}" presName="rootComposite" presStyleCnt="0"/>
      <dgm:spPr/>
    </dgm:pt>
    <dgm:pt modelId="{7B4E21ED-F292-7743-9CE2-BF267361ADB4}" type="pres">
      <dgm:prSet presAssocID="{F4B3841F-83A0-4581-9A10-A36D6097F0F7}" presName="rootText" presStyleLbl="node1" presStyleIdx="2" presStyleCnt="3"/>
      <dgm:spPr/>
    </dgm:pt>
    <dgm:pt modelId="{FA2488A6-C15A-0A4A-BF66-CBE2BC029865}" type="pres">
      <dgm:prSet presAssocID="{F4B3841F-83A0-4581-9A10-A36D6097F0F7}" presName="rootConnector" presStyleLbl="node1" presStyleIdx="2" presStyleCnt="3"/>
      <dgm:spPr/>
    </dgm:pt>
    <dgm:pt modelId="{54F1AAAE-1198-FC4C-AFB7-2D11307EFDCA}" type="pres">
      <dgm:prSet presAssocID="{F4B3841F-83A0-4581-9A10-A36D6097F0F7}" presName="childShape" presStyleCnt="0"/>
      <dgm:spPr/>
    </dgm:pt>
    <dgm:pt modelId="{AFD01FDA-A15C-6E4B-8F0C-39CE9129F5C3}" type="pres">
      <dgm:prSet presAssocID="{AED103C6-466F-4B26-83EA-994DEAF56F36}" presName="Name13" presStyleLbl="parChTrans1D2" presStyleIdx="1" presStyleCnt="2"/>
      <dgm:spPr/>
    </dgm:pt>
    <dgm:pt modelId="{68DBBC43-4D01-0F4C-894A-17E337345CFC}" type="pres">
      <dgm:prSet presAssocID="{4DC816B5-B2EC-4055-8AE2-DD458E49E083}" presName="childText" presStyleLbl="bgAcc1" presStyleIdx="1" presStyleCnt="2">
        <dgm:presLayoutVars>
          <dgm:bulletEnabled val="1"/>
        </dgm:presLayoutVars>
      </dgm:prSet>
      <dgm:spPr/>
    </dgm:pt>
  </dgm:ptLst>
  <dgm:cxnLst>
    <dgm:cxn modelId="{FD768403-A7CF-C841-A4BF-F77A027CBE4C}" type="presOf" srcId="{8803CC89-E68F-4842-B1C6-6895218FDDBC}" destId="{34728FC4-A470-8745-9B72-16549219714B}" srcOrd="1" destOrd="0" presId="urn:microsoft.com/office/officeart/2005/8/layout/hierarchy3"/>
    <dgm:cxn modelId="{8B25D814-1327-4FFE-86DC-3F399B36D53E}" srcId="{F4B3841F-83A0-4581-9A10-A36D6097F0F7}" destId="{4DC816B5-B2EC-4055-8AE2-DD458E49E083}" srcOrd="0" destOrd="0" parTransId="{AED103C6-466F-4B26-83EA-994DEAF56F36}" sibTransId="{9185BDFA-0F1E-49A4-86AF-F6979587240A}"/>
    <dgm:cxn modelId="{FD8F1315-B2D8-4A46-882F-06D7593AF189}" type="presOf" srcId="{ADE3C183-6717-4760-AC33-C90927484ABC}" destId="{985E0EFC-3D97-9144-B55E-3F8B5BEF628D}" srcOrd="0" destOrd="0" presId="urn:microsoft.com/office/officeart/2005/8/layout/hierarchy3"/>
    <dgm:cxn modelId="{F53F3E24-DCF4-431A-B06D-197AA1D1164C}" srcId="{8803CC89-E68F-4842-B1C6-6895218FDDBC}" destId="{ADE3C183-6717-4760-AC33-C90927484ABC}" srcOrd="0" destOrd="0" parTransId="{D5AF3267-BFDB-4DE2-9BE7-45DE1CFAD876}" sibTransId="{3512BB8D-8BB2-49B7-B893-524AC36A075F}"/>
    <dgm:cxn modelId="{D341282D-AB31-CB4A-ACF7-0CB1C3EBB0CE}" type="presOf" srcId="{2216AA30-496D-4F7F-A660-3604AE38B791}" destId="{9E6E1F87-8678-464D-8F8F-57379F1796C8}" srcOrd="1" destOrd="0" presId="urn:microsoft.com/office/officeart/2005/8/layout/hierarchy3"/>
    <dgm:cxn modelId="{62C44433-B7F3-1747-AA58-8E5F6E290F3E}" type="presOf" srcId="{D5AF3267-BFDB-4DE2-9BE7-45DE1CFAD876}" destId="{C69D889F-400A-2F40-A129-4DA35A043175}" srcOrd="0" destOrd="0" presId="urn:microsoft.com/office/officeart/2005/8/layout/hierarchy3"/>
    <dgm:cxn modelId="{A8D7CF46-C898-A548-A343-AD421720201F}" type="presOf" srcId="{F4B3841F-83A0-4581-9A10-A36D6097F0F7}" destId="{FA2488A6-C15A-0A4A-BF66-CBE2BC029865}" srcOrd="1" destOrd="0" presId="urn:microsoft.com/office/officeart/2005/8/layout/hierarchy3"/>
    <dgm:cxn modelId="{CEEE9E6B-0EDA-004F-84CF-5866677A191E}" type="presOf" srcId="{F4B3841F-83A0-4581-9A10-A36D6097F0F7}" destId="{7B4E21ED-F292-7743-9CE2-BF267361ADB4}" srcOrd="0" destOrd="0" presId="urn:microsoft.com/office/officeart/2005/8/layout/hierarchy3"/>
    <dgm:cxn modelId="{0ACBEA6D-C539-4CCD-8C82-9C242E0927E1}" srcId="{F3E440B0-4033-4852-AA63-B262E517B7E1}" destId="{2216AA30-496D-4F7F-A660-3604AE38B791}" srcOrd="0" destOrd="0" parTransId="{D644C0CD-BB7B-4386-AC4F-B909056C7520}" sibTransId="{AC9BFEEB-1B90-4AA5-BC0E-BFBAC6024B92}"/>
    <dgm:cxn modelId="{4E6D1878-0350-AB47-816F-8FD147533DB4}" type="presOf" srcId="{4DC816B5-B2EC-4055-8AE2-DD458E49E083}" destId="{68DBBC43-4D01-0F4C-894A-17E337345CFC}" srcOrd="0" destOrd="0" presId="urn:microsoft.com/office/officeart/2005/8/layout/hierarchy3"/>
    <dgm:cxn modelId="{E7A3CF88-1D4A-4BF2-93D9-14B5FFB45414}" srcId="{F3E440B0-4033-4852-AA63-B262E517B7E1}" destId="{8803CC89-E68F-4842-B1C6-6895218FDDBC}" srcOrd="1" destOrd="0" parTransId="{881C3AA1-E9CA-4990-AE23-611F39FAA550}" sibTransId="{6BA16E96-5B07-4F61-B2EA-D93B8CAA15FF}"/>
    <dgm:cxn modelId="{FA6046A8-BF19-0446-99BA-5EF2C862786F}" type="presOf" srcId="{F3E440B0-4033-4852-AA63-B262E517B7E1}" destId="{64245DF5-D515-A748-9914-6B917C82F4D1}" srcOrd="0" destOrd="0" presId="urn:microsoft.com/office/officeart/2005/8/layout/hierarchy3"/>
    <dgm:cxn modelId="{2A3E56B5-3B0E-F74D-B1B2-7F9D480621B9}" type="presOf" srcId="{2216AA30-496D-4F7F-A660-3604AE38B791}" destId="{3BA5BE44-97F1-E849-B00E-5AF59FD7F529}" srcOrd="0" destOrd="0" presId="urn:microsoft.com/office/officeart/2005/8/layout/hierarchy3"/>
    <dgm:cxn modelId="{396F12E7-AB9F-4700-9AEC-B68FA4EFFE07}" srcId="{F3E440B0-4033-4852-AA63-B262E517B7E1}" destId="{F4B3841F-83A0-4581-9A10-A36D6097F0F7}" srcOrd="2" destOrd="0" parTransId="{65301BA7-69C1-46B7-9AD9-FCA9198DFC5B}" sibTransId="{CCE7A12F-B455-4FBB-8DA8-78EF4BDAF050}"/>
    <dgm:cxn modelId="{AAA161ED-9AFF-6A49-ABEE-C6BFBE624247}" type="presOf" srcId="{8803CC89-E68F-4842-B1C6-6895218FDDBC}" destId="{A8D2A313-5A94-504E-8E74-303393E277D3}" srcOrd="0" destOrd="0" presId="urn:microsoft.com/office/officeart/2005/8/layout/hierarchy3"/>
    <dgm:cxn modelId="{194EAEF1-3C1E-D74C-BE57-ACB57F0977F5}" type="presOf" srcId="{AED103C6-466F-4B26-83EA-994DEAF56F36}" destId="{AFD01FDA-A15C-6E4B-8F0C-39CE9129F5C3}" srcOrd="0" destOrd="0" presId="urn:microsoft.com/office/officeart/2005/8/layout/hierarchy3"/>
    <dgm:cxn modelId="{522FC1F7-1F6B-3547-A7B0-E4A0CD40CFEF}" type="presParOf" srcId="{64245DF5-D515-A748-9914-6B917C82F4D1}" destId="{3A76FCE6-2674-2D4E-9A52-698FEED1FBC4}" srcOrd="0" destOrd="0" presId="urn:microsoft.com/office/officeart/2005/8/layout/hierarchy3"/>
    <dgm:cxn modelId="{FCA9AC40-C868-274D-BBD6-A37E97E39F99}" type="presParOf" srcId="{3A76FCE6-2674-2D4E-9A52-698FEED1FBC4}" destId="{BB1B7B87-44FB-1045-9885-36E939FB1344}" srcOrd="0" destOrd="0" presId="urn:microsoft.com/office/officeart/2005/8/layout/hierarchy3"/>
    <dgm:cxn modelId="{A2344A38-4D12-7F49-A53F-20B6BCE47BD2}" type="presParOf" srcId="{BB1B7B87-44FB-1045-9885-36E939FB1344}" destId="{3BA5BE44-97F1-E849-B00E-5AF59FD7F529}" srcOrd="0" destOrd="0" presId="urn:microsoft.com/office/officeart/2005/8/layout/hierarchy3"/>
    <dgm:cxn modelId="{02444953-CD6B-EA44-B55F-D417850EBB1E}" type="presParOf" srcId="{BB1B7B87-44FB-1045-9885-36E939FB1344}" destId="{9E6E1F87-8678-464D-8F8F-57379F1796C8}" srcOrd="1" destOrd="0" presId="urn:microsoft.com/office/officeart/2005/8/layout/hierarchy3"/>
    <dgm:cxn modelId="{F11B9181-ECEA-1B46-932D-76C8EF6DBA8E}" type="presParOf" srcId="{3A76FCE6-2674-2D4E-9A52-698FEED1FBC4}" destId="{DB531381-075D-C940-89FB-1098CF6C92F0}" srcOrd="1" destOrd="0" presId="urn:microsoft.com/office/officeart/2005/8/layout/hierarchy3"/>
    <dgm:cxn modelId="{7213F055-A6E3-8940-A155-3E9F467D2E9A}" type="presParOf" srcId="{64245DF5-D515-A748-9914-6B917C82F4D1}" destId="{699375DA-F7C9-CA44-8CD5-34B13F4B8B26}" srcOrd="1" destOrd="0" presId="urn:microsoft.com/office/officeart/2005/8/layout/hierarchy3"/>
    <dgm:cxn modelId="{8293C49F-834F-A34D-982B-6514AFCA1718}" type="presParOf" srcId="{699375DA-F7C9-CA44-8CD5-34B13F4B8B26}" destId="{4DAD34D2-9CF0-C14C-BC73-FBBD4EC0C37B}" srcOrd="0" destOrd="0" presId="urn:microsoft.com/office/officeart/2005/8/layout/hierarchy3"/>
    <dgm:cxn modelId="{9763CADC-B533-DB47-95B8-524156EFC88D}" type="presParOf" srcId="{4DAD34D2-9CF0-C14C-BC73-FBBD4EC0C37B}" destId="{A8D2A313-5A94-504E-8E74-303393E277D3}" srcOrd="0" destOrd="0" presId="urn:microsoft.com/office/officeart/2005/8/layout/hierarchy3"/>
    <dgm:cxn modelId="{D851D807-742F-2C43-B968-861DF1E8B2DC}" type="presParOf" srcId="{4DAD34D2-9CF0-C14C-BC73-FBBD4EC0C37B}" destId="{34728FC4-A470-8745-9B72-16549219714B}" srcOrd="1" destOrd="0" presId="urn:microsoft.com/office/officeart/2005/8/layout/hierarchy3"/>
    <dgm:cxn modelId="{FAE43A3D-34A9-B64E-99ED-33D2B7AA3C06}" type="presParOf" srcId="{699375DA-F7C9-CA44-8CD5-34B13F4B8B26}" destId="{0D612EED-FABD-1D48-8495-80CF346D04A9}" srcOrd="1" destOrd="0" presId="urn:microsoft.com/office/officeart/2005/8/layout/hierarchy3"/>
    <dgm:cxn modelId="{30745C10-92D4-3D4A-863D-CB8D54510950}" type="presParOf" srcId="{0D612EED-FABD-1D48-8495-80CF346D04A9}" destId="{C69D889F-400A-2F40-A129-4DA35A043175}" srcOrd="0" destOrd="0" presId="urn:microsoft.com/office/officeart/2005/8/layout/hierarchy3"/>
    <dgm:cxn modelId="{67A0E9EF-99A6-614E-A7B4-C61892B13FF6}" type="presParOf" srcId="{0D612EED-FABD-1D48-8495-80CF346D04A9}" destId="{985E0EFC-3D97-9144-B55E-3F8B5BEF628D}" srcOrd="1" destOrd="0" presId="urn:microsoft.com/office/officeart/2005/8/layout/hierarchy3"/>
    <dgm:cxn modelId="{F5074BD5-5CE7-AC46-88EB-365062BC5A8D}" type="presParOf" srcId="{64245DF5-D515-A748-9914-6B917C82F4D1}" destId="{D45C9C21-F04B-3C4C-AE2B-2BD4EE58B6B3}" srcOrd="2" destOrd="0" presId="urn:microsoft.com/office/officeart/2005/8/layout/hierarchy3"/>
    <dgm:cxn modelId="{2868E47A-812B-FF4D-9105-46D7B8460531}" type="presParOf" srcId="{D45C9C21-F04B-3C4C-AE2B-2BD4EE58B6B3}" destId="{6C33579C-9336-DD43-A7E5-A3BD77E3F6F9}" srcOrd="0" destOrd="0" presId="urn:microsoft.com/office/officeart/2005/8/layout/hierarchy3"/>
    <dgm:cxn modelId="{B932AD10-BB01-604B-9286-1E5E20D8AA52}" type="presParOf" srcId="{6C33579C-9336-DD43-A7E5-A3BD77E3F6F9}" destId="{7B4E21ED-F292-7743-9CE2-BF267361ADB4}" srcOrd="0" destOrd="0" presId="urn:microsoft.com/office/officeart/2005/8/layout/hierarchy3"/>
    <dgm:cxn modelId="{89504752-9586-ED48-8A3C-252047F61926}" type="presParOf" srcId="{6C33579C-9336-DD43-A7E5-A3BD77E3F6F9}" destId="{FA2488A6-C15A-0A4A-BF66-CBE2BC029865}" srcOrd="1" destOrd="0" presId="urn:microsoft.com/office/officeart/2005/8/layout/hierarchy3"/>
    <dgm:cxn modelId="{49C581DA-C315-D84E-8EAD-0B60160D3DD3}" type="presParOf" srcId="{D45C9C21-F04B-3C4C-AE2B-2BD4EE58B6B3}" destId="{54F1AAAE-1198-FC4C-AFB7-2D11307EFDCA}" srcOrd="1" destOrd="0" presId="urn:microsoft.com/office/officeart/2005/8/layout/hierarchy3"/>
    <dgm:cxn modelId="{A3A9F7B5-EDDB-3D47-A950-63F70A4F495A}" type="presParOf" srcId="{54F1AAAE-1198-FC4C-AFB7-2D11307EFDCA}" destId="{AFD01FDA-A15C-6E4B-8F0C-39CE9129F5C3}" srcOrd="0" destOrd="0" presId="urn:microsoft.com/office/officeart/2005/8/layout/hierarchy3"/>
    <dgm:cxn modelId="{46D4CCA2-74C4-744B-AD33-8AFC6BC4179F}" type="presParOf" srcId="{54F1AAAE-1198-FC4C-AFB7-2D11307EFDCA}" destId="{68DBBC43-4D01-0F4C-894A-17E337345CF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13052-0D44-4C05-B470-5FA9054B12C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AB958E3-CC32-4EB9-9923-F4D6AD6FD7C2}">
      <dgm:prSet/>
      <dgm:spPr/>
      <dgm:t>
        <a:bodyPr/>
        <a:lstStyle/>
        <a:p>
          <a:r>
            <a:rPr lang="en-US" dirty="0"/>
            <a:t>The image on the home page is a div with an image set as a background.</a:t>
          </a:r>
        </a:p>
      </dgm:t>
    </dgm:pt>
    <dgm:pt modelId="{3C32BAEA-9E42-4E86-8677-94EF6AA84036}" type="parTrans" cxnId="{BAE95B0F-72F4-4DE2-8339-B4D5EEDFAB69}">
      <dgm:prSet/>
      <dgm:spPr/>
      <dgm:t>
        <a:bodyPr/>
        <a:lstStyle/>
        <a:p>
          <a:endParaRPr lang="en-US"/>
        </a:p>
      </dgm:t>
    </dgm:pt>
    <dgm:pt modelId="{D0A46170-1685-44F4-ADA3-8CEA4F96F05C}" type="sibTrans" cxnId="{BAE95B0F-72F4-4DE2-8339-B4D5EEDFAB69}">
      <dgm:prSet/>
      <dgm:spPr/>
      <dgm:t>
        <a:bodyPr/>
        <a:lstStyle/>
        <a:p>
          <a:endParaRPr lang="en-US"/>
        </a:p>
      </dgm:t>
    </dgm:pt>
    <dgm:pt modelId="{4F46C13C-ED0E-4D65-BAB2-0DD0FA6E91DD}">
      <dgm:prSet/>
      <dgm:spPr/>
      <dgm:t>
        <a:bodyPr/>
        <a:lstStyle/>
        <a:p>
          <a:r>
            <a:rPr lang="en-US"/>
            <a:t>This was done, as when I used an image and added a 50% border-radius it ended up as an oval, and I did not want to mess with the image dimensions too much.</a:t>
          </a:r>
        </a:p>
      </dgm:t>
    </dgm:pt>
    <dgm:pt modelId="{E3B12FCE-F389-4541-85DD-1C56EF15D484}" type="parTrans" cxnId="{5694308E-85C8-49ED-958A-C0C1364575F0}">
      <dgm:prSet/>
      <dgm:spPr/>
      <dgm:t>
        <a:bodyPr/>
        <a:lstStyle/>
        <a:p>
          <a:endParaRPr lang="en-US"/>
        </a:p>
      </dgm:t>
    </dgm:pt>
    <dgm:pt modelId="{D9822EED-5621-4F7D-818C-872A07D83B0A}" type="sibTrans" cxnId="{5694308E-85C8-49ED-958A-C0C1364575F0}">
      <dgm:prSet/>
      <dgm:spPr/>
      <dgm:t>
        <a:bodyPr/>
        <a:lstStyle/>
        <a:p>
          <a:endParaRPr lang="en-US"/>
        </a:p>
      </dgm:t>
    </dgm:pt>
    <dgm:pt modelId="{0362CA4E-CA3B-4B9B-9783-3AE333E4FC33}">
      <dgm:prSet/>
      <dgm:spPr/>
      <dgm:t>
        <a:bodyPr/>
        <a:lstStyle/>
        <a:p>
          <a:r>
            <a:rPr lang="en-US"/>
            <a:t>Instead by creating a div, and setting its particular width and height, I could then make it round by the same border radius of 50% and then hide the overflow</a:t>
          </a:r>
        </a:p>
      </dgm:t>
    </dgm:pt>
    <dgm:pt modelId="{8C23A87B-271B-4771-97B0-0340E607F28E}" type="parTrans" cxnId="{A29E860D-1D24-4C40-8C80-BA4C4C09A7F8}">
      <dgm:prSet/>
      <dgm:spPr/>
      <dgm:t>
        <a:bodyPr/>
        <a:lstStyle/>
        <a:p>
          <a:endParaRPr lang="en-US"/>
        </a:p>
      </dgm:t>
    </dgm:pt>
    <dgm:pt modelId="{CC86E9E2-59A3-4243-8999-75175302426B}" type="sibTrans" cxnId="{A29E860D-1D24-4C40-8C80-BA4C4C09A7F8}">
      <dgm:prSet/>
      <dgm:spPr/>
      <dgm:t>
        <a:bodyPr/>
        <a:lstStyle/>
        <a:p>
          <a:endParaRPr lang="en-US"/>
        </a:p>
      </dgm:t>
    </dgm:pt>
    <dgm:pt modelId="{BEE3E26E-685B-488E-9CA5-88F95ED50017}">
      <dgm:prSet/>
      <dgm:spPr/>
      <dgm:t>
        <a:bodyPr/>
        <a:lstStyle/>
        <a:p>
          <a:r>
            <a:rPr lang="en-US"/>
            <a:t>The text div I wanted to look more dynamic than a simple text block, so added a slight shadow to the div, and rounded the edges (a common theme throughout).</a:t>
          </a:r>
        </a:p>
      </dgm:t>
    </dgm:pt>
    <dgm:pt modelId="{41DF0F83-00C2-4DA4-A038-D74657219339}" type="parTrans" cxnId="{E79B14AF-836D-4949-A10C-E486FC0277AB}">
      <dgm:prSet/>
      <dgm:spPr/>
      <dgm:t>
        <a:bodyPr/>
        <a:lstStyle/>
        <a:p>
          <a:endParaRPr lang="en-US"/>
        </a:p>
      </dgm:t>
    </dgm:pt>
    <dgm:pt modelId="{630A579A-DD68-4D41-B1F5-B63B4CA7F582}" type="sibTrans" cxnId="{E79B14AF-836D-4949-A10C-E486FC0277AB}">
      <dgm:prSet/>
      <dgm:spPr/>
      <dgm:t>
        <a:bodyPr/>
        <a:lstStyle/>
        <a:p>
          <a:endParaRPr lang="en-US"/>
        </a:p>
      </dgm:t>
    </dgm:pt>
    <dgm:pt modelId="{E11D541F-C47F-45C3-951C-6166C70CBF6D}">
      <dgm:prSet/>
      <dgm:spPr/>
      <dgm:t>
        <a:bodyPr/>
        <a:lstStyle/>
        <a:p>
          <a:r>
            <a:rPr lang="en-US"/>
            <a:t>I liked the look of very rounded edges on Mobile and Tablet, but it looked wrong on Laptop, so lessened them here.</a:t>
          </a:r>
        </a:p>
      </dgm:t>
    </dgm:pt>
    <dgm:pt modelId="{682E3951-67CE-4E2F-B9B7-E49862406D03}" type="parTrans" cxnId="{ABCE9172-1BE6-4666-9684-EF5BD01BE782}">
      <dgm:prSet/>
      <dgm:spPr/>
      <dgm:t>
        <a:bodyPr/>
        <a:lstStyle/>
        <a:p>
          <a:endParaRPr lang="en-US"/>
        </a:p>
      </dgm:t>
    </dgm:pt>
    <dgm:pt modelId="{FD04EAAC-2605-4C0E-B1F1-0DA872EDDC6D}" type="sibTrans" cxnId="{ABCE9172-1BE6-4666-9684-EF5BD01BE782}">
      <dgm:prSet/>
      <dgm:spPr/>
      <dgm:t>
        <a:bodyPr/>
        <a:lstStyle/>
        <a:p>
          <a:endParaRPr lang="en-US"/>
        </a:p>
      </dgm:t>
    </dgm:pt>
    <dgm:pt modelId="{EC924D78-0140-5F47-8F43-AC18BBE95382}" type="pres">
      <dgm:prSet presAssocID="{F9713052-0D44-4C05-B470-5FA9054B12CF}" presName="linear" presStyleCnt="0">
        <dgm:presLayoutVars>
          <dgm:animLvl val="lvl"/>
          <dgm:resizeHandles val="exact"/>
        </dgm:presLayoutVars>
      </dgm:prSet>
      <dgm:spPr/>
    </dgm:pt>
    <dgm:pt modelId="{F6AB6492-1D7E-BE44-BB92-91AF2664CBB1}" type="pres">
      <dgm:prSet presAssocID="{2AB958E3-CC32-4EB9-9923-F4D6AD6FD7C2}" presName="parentText" presStyleLbl="node1" presStyleIdx="0" presStyleCnt="3">
        <dgm:presLayoutVars>
          <dgm:chMax val="0"/>
          <dgm:bulletEnabled val="1"/>
        </dgm:presLayoutVars>
      </dgm:prSet>
      <dgm:spPr/>
    </dgm:pt>
    <dgm:pt modelId="{62B98308-BD8E-6144-A833-EFEDD244ABD1}" type="pres">
      <dgm:prSet presAssocID="{2AB958E3-CC32-4EB9-9923-F4D6AD6FD7C2}" presName="childText" presStyleLbl="revTx" presStyleIdx="0" presStyleCnt="1">
        <dgm:presLayoutVars>
          <dgm:bulletEnabled val="1"/>
        </dgm:presLayoutVars>
      </dgm:prSet>
      <dgm:spPr/>
    </dgm:pt>
    <dgm:pt modelId="{80157161-9EB0-BE44-ACA7-C16CE0667FA7}" type="pres">
      <dgm:prSet presAssocID="{BEE3E26E-685B-488E-9CA5-88F95ED50017}" presName="parentText" presStyleLbl="node1" presStyleIdx="1" presStyleCnt="3">
        <dgm:presLayoutVars>
          <dgm:chMax val="0"/>
          <dgm:bulletEnabled val="1"/>
        </dgm:presLayoutVars>
      </dgm:prSet>
      <dgm:spPr/>
    </dgm:pt>
    <dgm:pt modelId="{B70EB6E5-8769-C04B-BCF1-513F7B986EDC}" type="pres">
      <dgm:prSet presAssocID="{630A579A-DD68-4D41-B1F5-B63B4CA7F582}" presName="spacer" presStyleCnt="0"/>
      <dgm:spPr/>
    </dgm:pt>
    <dgm:pt modelId="{EE4961A7-D855-9E4B-B762-2F0554F7C605}" type="pres">
      <dgm:prSet presAssocID="{E11D541F-C47F-45C3-951C-6166C70CBF6D}" presName="parentText" presStyleLbl="node1" presStyleIdx="2" presStyleCnt="3">
        <dgm:presLayoutVars>
          <dgm:chMax val="0"/>
          <dgm:bulletEnabled val="1"/>
        </dgm:presLayoutVars>
      </dgm:prSet>
      <dgm:spPr/>
    </dgm:pt>
  </dgm:ptLst>
  <dgm:cxnLst>
    <dgm:cxn modelId="{A29E860D-1D24-4C40-8C80-BA4C4C09A7F8}" srcId="{2AB958E3-CC32-4EB9-9923-F4D6AD6FD7C2}" destId="{0362CA4E-CA3B-4B9B-9783-3AE333E4FC33}" srcOrd="1" destOrd="0" parTransId="{8C23A87B-271B-4771-97B0-0340E607F28E}" sibTransId="{CC86E9E2-59A3-4243-8999-75175302426B}"/>
    <dgm:cxn modelId="{BAE95B0F-72F4-4DE2-8339-B4D5EEDFAB69}" srcId="{F9713052-0D44-4C05-B470-5FA9054B12CF}" destId="{2AB958E3-CC32-4EB9-9923-F4D6AD6FD7C2}" srcOrd="0" destOrd="0" parTransId="{3C32BAEA-9E42-4E86-8677-94EF6AA84036}" sibTransId="{D0A46170-1685-44F4-ADA3-8CEA4F96F05C}"/>
    <dgm:cxn modelId="{BCC0F625-938A-1446-95A6-32FD5F7CC05E}" type="presOf" srcId="{E11D541F-C47F-45C3-951C-6166C70CBF6D}" destId="{EE4961A7-D855-9E4B-B762-2F0554F7C605}" srcOrd="0" destOrd="0" presId="urn:microsoft.com/office/officeart/2005/8/layout/vList2"/>
    <dgm:cxn modelId="{ABCE9172-1BE6-4666-9684-EF5BD01BE782}" srcId="{F9713052-0D44-4C05-B470-5FA9054B12CF}" destId="{E11D541F-C47F-45C3-951C-6166C70CBF6D}" srcOrd="2" destOrd="0" parTransId="{682E3951-67CE-4E2F-B9B7-E49862406D03}" sibTransId="{FD04EAAC-2605-4C0E-B1F1-0DA872EDDC6D}"/>
    <dgm:cxn modelId="{8885DB79-BEAE-C347-A048-80B3C3F19888}" type="presOf" srcId="{2AB958E3-CC32-4EB9-9923-F4D6AD6FD7C2}" destId="{F6AB6492-1D7E-BE44-BB92-91AF2664CBB1}" srcOrd="0" destOrd="0" presId="urn:microsoft.com/office/officeart/2005/8/layout/vList2"/>
    <dgm:cxn modelId="{5694308E-85C8-49ED-958A-C0C1364575F0}" srcId="{2AB958E3-CC32-4EB9-9923-F4D6AD6FD7C2}" destId="{4F46C13C-ED0E-4D65-BAB2-0DD0FA6E91DD}" srcOrd="0" destOrd="0" parTransId="{E3B12FCE-F389-4541-85DD-1C56EF15D484}" sibTransId="{D9822EED-5621-4F7D-818C-872A07D83B0A}"/>
    <dgm:cxn modelId="{ED4D989B-EED7-EF4E-B615-329B5457977D}" type="presOf" srcId="{0362CA4E-CA3B-4B9B-9783-3AE333E4FC33}" destId="{62B98308-BD8E-6144-A833-EFEDD244ABD1}" srcOrd="0" destOrd="1" presId="urn:microsoft.com/office/officeart/2005/8/layout/vList2"/>
    <dgm:cxn modelId="{847391A1-F1F4-1742-9E58-DBA05DE0EDCC}" type="presOf" srcId="{F9713052-0D44-4C05-B470-5FA9054B12CF}" destId="{EC924D78-0140-5F47-8F43-AC18BBE95382}" srcOrd="0" destOrd="0" presId="urn:microsoft.com/office/officeart/2005/8/layout/vList2"/>
    <dgm:cxn modelId="{E79B14AF-836D-4949-A10C-E486FC0277AB}" srcId="{F9713052-0D44-4C05-B470-5FA9054B12CF}" destId="{BEE3E26E-685B-488E-9CA5-88F95ED50017}" srcOrd="1" destOrd="0" parTransId="{41DF0F83-00C2-4DA4-A038-D74657219339}" sibTransId="{630A579A-DD68-4D41-B1F5-B63B4CA7F582}"/>
    <dgm:cxn modelId="{D6DBB6B2-9F3E-A045-82A7-42D21D546207}" type="presOf" srcId="{4F46C13C-ED0E-4D65-BAB2-0DD0FA6E91DD}" destId="{62B98308-BD8E-6144-A833-EFEDD244ABD1}" srcOrd="0" destOrd="0" presId="urn:microsoft.com/office/officeart/2005/8/layout/vList2"/>
    <dgm:cxn modelId="{503729EB-4CC4-4646-A43E-860BC1A15C20}" type="presOf" srcId="{BEE3E26E-685B-488E-9CA5-88F95ED50017}" destId="{80157161-9EB0-BE44-ACA7-C16CE0667FA7}" srcOrd="0" destOrd="0" presId="urn:microsoft.com/office/officeart/2005/8/layout/vList2"/>
    <dgm:cxn modelId="{CAF7E396-D46A-0149-8284-2F4A7BA2AC65}" type="presParOf" srcId="{EC924D78-0140-5F47-8F43-AC18BBE95382}" destId="{F6AB6492-1D7E-BE44-BB92-91AF2664CBB1}" srcOrd="0" destOrd="0" presId="urn:microsoft.com/office/officeart/2005/8/layout/vList2"/>
    <dgm:cxn modelId="{7E09111D-0261-8F4D-AF0B-2AB26F7FD38D}" type="presParOf" srcId="{EC924D78-0140-5F47-8F43-AC18BBE95382}" destId="{62B98308-BD8E-6144-A833-EFEDD244ABD1}" srcOrd="1" destOrd="0" presId="urn:microsoft.com/office/officeart/2005/8/layout/vList2"/>
    <dgm:cxn modelId="{F2C3ADA8-8061-9F4F-A3F6-8181D3792AA5}" type="presParOf" srcId="{EC924D78-0140-5F47-8F43-AC18BBE95382}" destId="{80157161-9EB0-BE44-ACA7-C16CE0667FA7}" srcOrd="2" destOrd="0" presId="urn:microsoft.com/office/officeart/2005/8/layout/vList2"/>
    <dgm:cxn modelId="{F8B332D8-B831-B747-AAC8-A7194F23A7AD}" type="presParOf" srcId="{EC924D78-0140-5F47-8F43-AC18BBE95382}" destId="{B70EB6E5-8769-C04B-BCF1-513F7B986EDC}" srcOrd="3" destOrd="0" presId="urn:microsoft.com/office/officeart/2005/8/layout/vList2"/>
    <dgm:cxn modelId="{7AF77887-DF49-0246-8651-30922A3DF65B}" type="presParOf" srcId="{EC924D78-0140-5F47-8F43-AC18BBE95382}" destId="{EE4961A7-D855-9E4B-B762-2F0554F7C6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F37C0A-4CF3-48D4-9BB0-F57A36494E8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1762C3F-A8B0-43B7-B422-DDC31DA529F0}">
      <dgm:prSet/>
      <dgm:spPr/>
      <dgm:t>
        <a:bodyPr/>
        <a:lstStyle/>
        <a:p>
          <a:pPr>
            <a:lnSpc>
              <a:spcPct val="100000"/>
            </a:lnSpc>
            <a:defRPr b="1"/>
          </a:pPr>
          <a:r>
            <a:rPr lang="en-US"/>
            <a:t>Similar to Home, I wanted rounded edges on the Work History ‘cards’, but this time I wanted a 3D effect. I looked up how I could implement this with multiple shadows being layered, and really liked the effect.</a:t>
          </a:r>
        </a:p>
      </dgm:t>
    </dgm:pt>
    <dgm:pt modelId="{CC0C4340-085C-4DA8-B646-FB1BB129F47F}" type="parTrans" cxnId="{D83FD5B1-5DB3-4B82-8C6B-8EC34DCC886A}">
      <dgm:prSet/>
      <dgm:spPr/>
      <dgm:t>
        <a:bodyPr/>
        <a:lstStyle/>
        <a:p>
          <a:endParaRPr lang="en-US"/>
        </a:p>
      </dgm:t>
    </dgm:pt>
    <dgm:pt modelId="{921701AA-A9A6-4DD2-B6E2-619EBDABC5C9}" type="sibTrans" cxnId="{D83FD5B1-5DB3-4B82-8C6B-8EC34DCC886A}">
      <dgm:prSet/>
      <dgm:spPr/>
      <dgm:t>
        <a:bodyPr/>
        <a:lstStyle/>
        <a:p>
          <a:endParaRPr lang="en-US"/>
        </a:p>
      </dgm:t>
    </dgm:pt>
    <dgm:pt modelId="{091B12CB-3B7A-4151-90E6-CFA6234A42D4}">
      <dgm:prSet/>
      <dgm:spPr/>
      <dgm:t>
        <a:bodyPr/>
        <a:lstStyle/>
        <a:p>
          <a:pPr>
            <a:lnSpc>
              <a:spcPct val="100000"/>
            </a:lnSpc>
          </a:pPr>
          <a:r>
            <a:rPr lang="en-US"/>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gm:t>
    </dgm:pt>
    <dgm:pt modelId="{20F38707-9673-482F-95B1-19199EFF6311}" type="parTrans" cxnId="{5259361C-CC96-4064-8FBD-18BE59A7552C}">
      <dgm:prSet/>
      <dgm:spPr/>
      <dgm:t>
        <a:bodyPr/>
        <a:lstStyle/>
        <a:p>
          <a:endParaRPr lang="en-US"/>
        </a:p>
      </dgm:t>
    </dgm:pt>
    <dgm:pt modelId="{68D0A5F5-E6B2-4129-A8C3-92FDFB0F3D93}" type="sibTrans" cxnId="{5259361C-CC96-4064-8FBD-18BE59A7552C}">
      <dgm:prSet/>
      <dgm:spPr/>
      <dgm:t>
        <a:bodyPr/>
        <a:lstStyle/>
        <a:p>
          <a:endParaRPr lang="en-US"/>
        </a:p>
      </dgm:t>
    </dgm:pt>
    <dgm:pt modelId="{F210AA2F-1C10-47BB-922D-D32459B35090}">
      <dgm:prSet/>
      <dgm:spPr/>
      <dgm:t>
        <a:bodyPr/>
        <a:lstStyle/>
        <a:p>
          <a:pPr>
            <a:lnSpc>
              <a:spcPct val="100000"/>
            </a:lnSpc>
            <a:defRPr b="1"/>
          </a:pPr>
          <a:r>
            <a:rPr lang="en-US"/>
            <a:t>I had to set some image max widths when viewing in Laptop as the larger the view width, the bigger the images, until it looked really out of place.</a:t>
          </a:r>
        </a:p>
      </dgm:t>
    </dgm:pt>
    <dgm:pt modelId="{19F94B11-3C1D-4BF2-84A4-8857D37EF4B6}" type="parTrans" cxnId="{4E770ED5-C6C4-48C4-B956-D4863979442B}">
      <dgm:prSet/>
      <dgm:spPr/>
      <dgm:t>
        <a:bodyPr/>
        <a:lstStyle/>
        <a:p>
          <a:endParaRPr lang="en-US"/>
        </a:p>
      </dgm:t>
    </dgm:pt>
    <dgm:pt modelId="{611783AE-3B1C-4157-9800-C2D7060FB743}" type="sibTrans" cxnId="{4E770ED5-C6C4-48C4-B956-D4863979442B}">
      <dgm:prSet/>
      <dgm:spPr/>
      <dgm:t>
        <a:bodyPr/>
        <a:lstStyle/>
        <a:p>
          <a:endParaRPr lang="en-US"/>
        </a:p>
      </dgm:t>
    </dgm:pt>
    <dgm:pt modelId="{6C258A8B-9C7E-4334-B4E9-020711314F76}">
      <dgm:prSet/>
      <dgm:spPr/>
      <dgm:t>
        <a:bodyPr/>
        <a:lstStyle/>
        <a:p>
          <a:pPr>
            <a:lnSpc>
              <a:spcPct val="100000"/>
            </a:lnSpc>
          </a:pPr>
          <a:r>
            <a:rPr lang="en-US"/>
            <a:t>I added a 512px max limit, which I then added to the blog images later, as thought this was a good design choice.</a:t>
          </a:r>
        </a:p>
      </dgm:t>
    </dgm:pt>
    <dgm:pt modelId="{EAB4E95E-E8DE-462B-9106-FF8DC13C818E}" type="parTrans" cxnId="{AB9EBE6E-D4A1-41A1-B8B7-02CABF8416FB}">
      <dgm:prSet/>
      <dgm:spPr/>
      <dgm:t>
        <a:bodyPr/>
        <a:lstStyle/>
        <a:p>
          <a:endParaRPr lang="en-US"/>
        </a:p>
      </dgm:t>
    </dgm:pt>
    <dgm:pt modelId="{F70CDBB3-AFC7-4FE5-9DC2-9307BEFCCD77}" type="sibTrans" cxnId="{AB9EBE6E-D4A1-41A1-B8B7-02CABF8416FB}">
      <dgm:prSet/>
      <dgm:spPr/>
      <dgm:t>
        <a:bodyPr/>
        <a:lstStyle/>
        <a:p>
          <a:endParaRPr lang="en-US"/>
        </a:p>
      </dgm:t>
    </dgm:pt>
    <dgm:pt modelId="{6F3EA3E1-4680-47A5-8ADE-9BC690776431}" type="pres">
      <dgm:prSet presAssocID="{47F37C0A-4CF3-48D4-9BB0-F57A36494E87}" presName="root" presStyleCnt="0">
        <dgm:presLayoutVars>
          <dgm:dir/>
          <dgm:resizeHandles val="exact"/>
        </dgm:presLayoutVars>
      </dgm:prSet>
      <dgm:spPr/>
    </dgm:pt>
    <dgm:pt modelId="{0961B7EA-F865-4FD7-A45C-28451CD46021}" type="pres">
      <dgm:prSet presAssocID="{31762C3F-A8B0-43B7-B422-DDC31DA529F0}" presName="compNode" presStyleCnt="0"/>
      <dgm:spPr/>
    </dgm:pt>
    <dgm:pt modelId="{B5C4F43C-900C-4346-8DED-D7BF6649658A}" type="pres">
      <dgm:prSet presAssocID="{31762C3F-A8B0-43B7-B422-DDC31DA529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cket knife"/>
        </a:ext>
      </dgm:extLst>
    </dgm:pt>
    <dgm:pt modelId="{8DF218DD-EE73-4631-97AF-B1D2363513BE}" type="pres">
      <dgm:prSet presAssocID="{31762C3F-A8B0-43B7-B422-DDC31DA529F0}" presName="iconSpace" presStyleCnt="0"/>
      <dgm:spPr/>
    </dgm:pt>
    <dgm:pt modelId="{CEDFE34A-8016-4850-9815-6BEC7B87D14B}" type="pres">
      <dgm:prSet presAssocID="{31762C3F-A8B0-43B7-B422-DDC31DA529F0}" presName="parTx" presStyleLbl="revTx" presStyleIdx="0" presStyleCnt="4">
        <dgm:presLayoutVars>
          <dgm:chMax val="0"/>
          <dgm:chPref val="0"/>
        </dgm:presLayoutVars>
      </dgm:prSet>
      <dgm:spPr/>
    </dgm:pt>
    <dgm:pt modelId="{FA069FA8-E83A-4D1B-A5EA-B0B702C292F9}" type="pres">
      <dgm:prSet presAssocID="{31762C3F-A8B0-43B7-B422-DDC31DA529F0}" presName="txSpace" presStyleCnt="0"/>
      <dgm:spPr/>
    </dgm:pt>
    <dgm:pt modelId="{F977497F-B77B-4A4D-94D9-F0158DF3187D}" type="pres">
      <dgm:prSet presAssocID="{31762C3F-A8B0-43B7-B422-DDC31DA529F0}" presName="desTx" presStyleLbl="revTx" presStyleIdx="1" presStyleCnt="4">
        <dgm:presLayoutVars/>
      </dgm:prSet>
      <dgm:spPr/>
    </dgm:pt>
    <dgm:pt modelId="{2E91B71B-6ADB-448C-BBFA-402BC8A5EFC9}" type="pres">
      <dgm:prSet presAssocID="{921701AA-A9A6-4DD2-B6E2-619EBDABC5C9}" presName="sibTrans" presStyleCnt="0"/>
      <dgm:spPr/>
    </dgm:pt>
    <dgm:pt modelId="{E09A2293-B16F-4988-A5D1-B8DC770D1A9B}" type="pres">
      <dgm:prSet presAssocID="{F210AA2F-1C10-47BB-922D-D32459B35090}" presName="compNode" presStyleCnt="0"/>
      <dgm:spPr/>
    </dgm:pt>
    <dgm:pt modelId="{122A122E-7C8C-4B99-9187-C2866934CF1A}" type="pres">
      <dgm:prSet presAssocID="{F210AA2F-1C10-47BB-922D-D32459B35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3A56C10F-DDBD-4021-906B-4183E29369EB}" type="pres">
      <dgm:prSet presAssocID="{F210AA2F-1C10-47BB-922D-D32459B35090}" presName="iconSpace" presStyleCnt="0"/>
      <dgm:spPr/>
    </dgm:pt>
    <dgm:pt modelId="{6C68D7EF-C01E-4B82-861B-DC7A22C1DCB3}" type="pres">
      <dgm:prSet presAssocID="{F210AA2F-1C10-47BB-922D-D32459B35090}" presName="parTx" presStyleLbl="revTx" presStyleIdx="2" presStyleCnt="4">
        <dgm:presLayoutVars>
          <dgm:chMax val="0"/>
          <dgm:chPref val="0"/>
        </dgm:presLayoutVars>
      </dgm:prSet>
      <dgm:spPr/>
    </dgm:pt>
    <dgm:pt modelId="{3FC82542-674D-47FC-9400-2C1C0BCD7529}" type="pres">
      <dgm:prSet presAssocID="{F210AA2F-1C10-47BB-922D-D32459B35090}" presName="txSpace" presStyleCnt="0"/>
      <dgm:spPr/>
    </dgm:pt>
    <dgm:pt modelId="{3D09FA7A-9A85-4F5B-B2B9-95385EB522AA}" type="pres">
      <dgm:prSet presAssocID="{F210AA2F-1C10-47BB-922D-D32459B35090}" presName="desTx" presStyleLbl="revTx" presStyleIdx="3" presStyleCnt="4">
        <dgm:presLayoutVars/>
      </dgm:prSet>
      <dgm:spPr/>
    </dgm:pt>
  </dgm:ptLst>
  <dgm:cxnLst>
    <dgm:cxn modelId="{E8860919-1A05-424F-B485-3A7BD92532A2}" type="presOf" srcId="{6C258A8B-9C7E-4334-B4E9-020711314F76}" destId="{3D09FA7A-9A85-4F5B-B2B9-95385EB522AA}" srcOrd="0" destOrd="0" presId="urn:microsoft.com/office/officeart/2018/2/layout/IconLabelDescriptionList"/>
    <dgm:cxn modelId="{5259361C-CC96-4064-8FBD-18BE59A7552C}" srcId="{31762C3F-A8B0-43B7-B422-DDC31DA529F0}" destId="{091B12CB-3B7A-4151-90E6-CFA6234A42D4}" srcOrd="0" destOrd="0" parTransId="{20F38707-9673-482F-95B1-19199EFF6311}" sibTransId="{68D0A5F5-E6B2-4129-A8C3-92FDFB0F3D93}"/>
    <dgm:cxn modelId="{33FE1424-5ADD-4F13-AFEB-8C8DED83BADC}" type="presOf" srcId="{F210AA2F-1C10-47BB-922D-D32459B35090}" destId="{6C68D7EF-C01E-4B82-861B-DC7A22C1DCB3}" srcOrd="0" destOrd="0" presId="urn:microsoft.com/office/officeart/2018/2/layout/IconLabelDescriptionList"/>
    <dgm:cxn modelId="{AB9EBE6E-D4A1-41A1-B8B7-02CABF8416FB}" srcId="{F210AA2F-1C10-47BB-922D-D32459B35090}" destId="{6C258A8B-9C7E-4334-B4E9-020711314F76}" srcOrd="0" destOrd="0" parTransId="{EAB4E95E-E8DE-462B-9106-FF8DC13C818E}" sibTransId="{F70CDBB3-AFC7-4FE5-9DC2-9307BEFCCD77}"/>
    <dgm:cxn modelId="{7A0EE77F-CEA4-4A71-B8B4-1C2F5CDC3080}" type="presOf" srcId="{091B12CB-3B7A-4151-90E6-CFA6234A42D4}" destId="{F977497F-B77B-4A4D-94D9-F0158DF3187D}" srcOrd="0" destOrd="0" presId="urn:microsoft.com/office/officeart/2018/2/layout/IconLabelDescriptionList"/>
    <dgm:cxn modelId="{E41C9E92-008E-4E90-95A3-4CE51A9113EF}" type="presOf" srcId="{47F37C0A-4CF3-48D4-9BB0-F57A36494E87}" destId="{6F3EA3E1-4680-47A5-8ADE-9BC690776431}" srcOrd="0" destOrd="0" presId="urn:microsoft.com/office/officeart/2018/2/layout/IconLabelDescriptionList"/>
    <dgm:cxn modelId="{26646FA5-C36D-407D-A48A-6EDC6F9D78AC}" type="presOf" srcId="{31762C3F-A8B0-43B7-B422-DDC31DA529F0}" destId="{CEDFE34A-8016-4850-9815-6BEC7B87D14B}" srcOrd="0" destOrd="0" presId="urn:microsoft.com/office/officeart/2018/2/layout/IconLabelDescriptionList"/>
    <dgm:cxn modelId="{D83FD5B1-5DB3-4B82-8C6B-8EC34DCC886A}" srcId="{47F37C0A-4CF3-48D4-9BB0-F57A36494E87}" destId="{31762C3F-A8B0-43B7-B422-DDC31DA529F0}" srcOrd="0" destOrd="0" parTransId="{CC0C4340-085C-4DA8-B646-FB1BB129F47F}" sibTransId="{921701AA-A9A6-4DD2-B6E2-619EBDABC5C9}"/>
    <dgm:cxn modelId="{4E770ED5-C6C4-48C4-B956-D4863979442B}" srcId="{47F37C0A-4CF3-48D4-9BB0-F57A36494E87}" destId="{F210AA2F-1C10-47BB-922D-D32459B35090}" srcOrd="1" destOrd="0" parTransId="{19F94B11-3C1D-4BF2-84A4-8857D37EF4B6}" sibTransId="{611783AE-3B1C-4157-9800-C2D7060FB743}"/>
    <dgm:cxn modelId="{4B249B8F-E158-41A7-85A4-1424D061FBDD}" type="presParOf" srcId="{6F3EA3E1-4680-47A5-8ADE-9BC690776431}" destId="{0961B7EA-F865-4FD7-A45C-28451CD46021}" srcOrd="0" destOrd="0" presId="urn:microsoft.com/office/officeart/2018/2/layout/IconLabelDescriptionList"/>
    <dgm:cxn modelId="{E7765613-CA4A-4501-83CF-E87F1AA8951B}" type="presParOf" srcId="{0961B7EA-F865-4FD7-A45C-28451CD46021}" destId="{B5C4F43C-900C-4346-8DED-D7BF6649658A}" srcOrd="0" destOrd="0" presId="urn:microsoft.com/office/officeart/2018/2/layout/IconLabelDescriptionList"/>
    <dgm:cxn modelId="{E61BEFCE-CB58-45CC-8104-87ED769FFA41}" type="presParOf" srcId="{0961B7EA-F865-4FD7-A45C-28451CD46021}" destId="{8DF218DD-EE73-4631-97AF-B1D2363513BE}" srcOrd="1" destOrd="0" presId="urn:microsoft.com/office/officeart/2018/2/layout/IconLabelDescriptionList"/>
    <dgm:cxn modelId="{D56E3A62-DDEC-4736-AF3F-4B0CB9834A8D}" type="presParOf" srcId="{0961B7EA-F865-4FD7-A45C-28451CD46021}" destId="{CEDFE34A-8016-4850-9815-6BEC7B87D14B}" srcOrd="2" destOrd="0" presId="urn:microsoft.com/office/officeart/2018/2/layout/IconLabelDescriptionList"/>
    <dgm:cxn modelId="{2E6E4749-AAFD-43B2-8305-5B03F413F10D}" type="presParOf" srcId="{0961B7EA-F865-4FD7-A45C-28451CD46021}" destId="{FA069FA8-E83A-4D1B-A5EA-B0B702C292F9}" srcOrd="3" destOrd="0" presId="urn:microsoft.com/office/officeart/2018/2/layout/IconLabelDescriptionList"/>
    <dgm:cxn modelId="{B605100B-3CEB-4190-AA82-F06454037896}" type="presParOf" srcId="{0961B7EA-F865-4FD7-A45C-28451CD46021}" destId="{F977497F-B77B-4A4D-94D9-F0158DF3187D}" srcOrd="4" destOrd="0" presId="urn:microsoft.com/office/officeart/2018/2/layout/IconLabelDescriptionList"/>
    <dgm:cxn modelId="{0B4980B6-A2CE-41E0-8839-CB0C7A27BA1B}" type="presParOf" srcId="{6F3EA3E1-4680-47A5-8ADE-9BC690776431}" destId="{2E91B71B-6ADB-448C-BBFA-402BC8A5EFC9}" srcOrd="1" destOrd="0" presId="urn:microsoft.com/office/officeart/2018/2/layout/IconLabelDescriptionList"/>
    <dgm:cxn modelId="{ECBDB310-C5FA-4832-8CE7-10991A327EE7}" type="presParOf" srcId="{6F3EA3E1-4680-47A5-8ADE-9BC690776431}" destId="{E09A2293-B16F-4988-A5D1-B8DC770D1A9B}" srcOrd="2" destOrd="0" presId="urn:microsoft.com/office/officeart/2018/2/layout/IconLabelDescriptionList"/>
    <dgm:cxn modelId="{6587FDE7-C870-47CD-AFCA-D30C7A842015}" type="presParOf" srcId="{E09A2293-B16F-4988-A5D1-B8DC770D1A9B}" destId="{122A122E-7C8C-4B99-9187-C2866934CF1A}" srcOrd="0" destOrd="0" presId="urn:microsoft.com/office/officeart/2018/2/layout/IconLabelDescriptionList"/>
    <dgm:cxn modelId="{D0E9C380-06A6-41AB-AB18-5EC7367FCC25}" type="presParOf" srcId="{E09A2293-B16F-4988-A5D1-B8DC770D1A9B}" destId="{3A56C10F-DDBD-4021-906B-4183E29369EB}" srcOrd="1" destOrd="0" presId="urn:microsoft.com/office/officeart/2018/2/layout/IconLabelDescriptionList"/>
    <dgm:cxn modelId="{FDD0A65D-5310-4714-B732-AAE876DFAB75}" type="presParOf" srcId="{E09A2293-B16F-4988-A5D1-B8DC770D1A9B}" destId="{6C68D7EF-C01E-4B82-861B-DC7A22C1DCB3}" srcOrd="2" destOrd="0" presId="urn:microsoft.com/office/officeart/2018/2/layout/IconLabelDescriptionList"/>
    <dgm:cxn modelId="{DB300A9D-F406-42DE-B638-38C815FCA5BC}" type="presParOf" srcId="{E09A2293-B16F-4988-A5D1-B8DC770D1A9B}" destId="{3FC82542-674D-47FC-9400-2C1C0BCD7529}" srcOrd="3" destOrd="0" presId="urn:microsoft.com/office/officeart/2018/2/layout/IconLabelDescriptionList"/>
    <dgm:cxn modelId="{454C6EE9-064C-489A-B80C-32E30908B363}" type="presParOf" srcId="{E09A2293-B16F-4988-A5D1-B8DC770D1A9B}" destId="{3D09FA7A-9A85-4F5B-B2B9-95385EB522A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231BF-975C-4CED-A75E-73F9840F91A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81C06-F349-4936-BF57-18C466621AB3}">
      <dgm:prSet/>
      <dgm:spPr/>
      <dgm:t>
        <a:bodyPr/>
        <a:lstStyle/>
        <a:p>
          <a:pPr>
            <a:defRPr b="1"/>
          </a:pPr>
          <a:r>
            <a:rPr lang="en-US"/>
            <a:t>Part of my initial design that I knew I wanted to implement were blog cards of images that linked to the blog posts.</a:t>
          </a:r>
        </a:p>
      </dgm:t>
    </dgm:pt>
    <dgm:pt modelId="{A7F42FF3-B6D6-481E-B331-B8B2DBFD72E5}" type="parTrans" cxnId="{953CADFE-F584-48C0-8C84-0A866DA9B915}">
      <dgm:prSet/>
      <dgm:spPr/>
      <dgm:t>
        <a:bodyPr/>
        <a:lstStyle/>
        <a:p>
          <a:endParaRPr lang="en-US"/>
        </a:p>
      </dgm:t>
    </dgm:pt>
    <dgm:pt modelId="{80D91E92-435C-4236-8416-1DAE0CF668FE}" type="sibTrans" cxnId="{953CADFE-F584-48C0-8C84-0A866DA9B915}">
      <dgm:prSet/>
      <dgm:spPr/>
      <dgm:t>
        <a:bodyPr/>
        <a:lstStyle/>
        <a:p>
          <a:endParaRPr lang="en-US"/>
        </a:p>
      </dgm:t>
    </dgm:pt>
    <dgm:pt modelId="{83DE9726-A074-4223-A32E-B55F135BFF1F}">
      <dgm:prSet/>
      <dgm:spPr/>
      <dgm:t>
        <a:bodyPr/>
        <a:lstStyle/>
        <a:p>
          <a:pPr>
            <a:defRPr b="1"/>
          </a:pPr>
          <a:r>
            <a:rPr lang="en-US"/>
            <a:t>The way to get the animation work may have taken the longest out of any single component. Advice when searching online and asking ChatGPT all gave responses that did not do the task I was specifically looking for using just style sheets.</a:t>
          </a:r>
        </a:p>
      </dgm:t>
    </dgm:pt>
    <dgm:pt modelId="{D6070785-9959-419C-9989-3602EEEB4F0A}" type="parTrans" cxnId="{FD24518C-ACA7-4220-9F63-830F31B4EF24}">
      <dgm:prSet/>
      <dgm:spPr/>
      <dgm:t>
        <a:bodyPr/>
        <a:lstStyle/>
        <a:p>
          <a:endParaRPr lang="en-US"/>
        </a:p>
      </dgm:t>
    </dgm:pt>
    <dgm:pt modelId="{9357B9DE-75FE-480A-AD81-9D0A4123AF5F}" type="sibTrans" cxnId="{FD24518C-ACA7-4220-9F63-830F31B4EF24}">
      <dgm:prSet/>
      <dgm:spPr/>
      <dgm:t>
        <a:bodyPr/>
        <a:lstStyle/>
        <a:p>
          <a:endParaRPr lang="en-US"/>
        </a:p>
      </dgm:t>
    </dgm:pt>
    <dgm:pt modelId="{7CCF8BA8-FD0E-48C1-8CBB-B796EA4B54E3}">
      <dgm:prSet/>
      <dgm:spPr/>
      <dgm:t>
        <a:bodyPr/>
        <a:lstStyle/>
        <a:p>
          <a:pPr>
            <a:defRPr b="1"/>
          </a:pPr>
          <a:r>
            <a:rPr lang="en-US"/>
            <a:t>I then had an idea to use the fade transition I previously thought of for the logo, which had varying success due to the text underneath (I was able to get the background to fade, but it also faded the text)</a:t>
          </a:r>
        </a:p>
      </dgm:t>
    </dgm:pt>
    <dgm:pt modelId="{4BA8EE83-DFBE-4EB0-90A1-2D6E86CF9139}" type="parTrans" cxnId="{629BE037-F017-4604-B8B7-92671DECD1BE}">
      <dgm:prSet/>
      <dgm:spPr/>
      <dgm:t>
        <a:bodyPr/>
        <a:lstStyle/>
        <a:p>
          <a:endParaRPr lang="en-US"/>
        </a:p>
      </dgm:t>
    </dgm:pt>
    <dgm:pt modelId="{DD7B8DA4-9941-43AA-A743-94542A68F2F9}" type="sibTrans" cxnId="{629BE037-F017-4604-B8B7-92671DECD1BE}">
      <dgm:prSet/>
      <dgm:spPr/>
      <dgm:t>
        <a:bodyPr/>
        <a:lstStyle/>
        <a:p>
          <a:endParaRPr lang="en-US"/>
        </a:p>
      </dgm:t>
    </dgm:pt>
    <dgm:pt modelId="{7EAE868A-2A88-4171-AFDF-BCA228D3862B}">
      <dgm:prSet/>
      <dgm:spPr/>
      <dgm:t>
        <a:bodyPr/>
        <a:lstStyle/>
        <a:p>
          <a:pPr>
            <a:defRPr b="1"/>
          </a:pPr>
          <a:r>
            <a:rPr lang="en-US"/>
            <a:t>Finally, I worked out that if I created duplicates of the images, with lower opacity, I could then make the background transition from one image to the other, which gives the appearance of fading.</a:t>
          </a:r>
        </a:p>
      </dgm:t>
    </dgm:pt>
    <dgm:pt modelId="{07BA5724-B113-4B74-A439-77E7F7EDE85E}" type="parTrans" cxnId="{0A78F3A6-279D-47AF-8E15-B4171160A41B}">
      <dgm:prSet/>
      <dgm:spPr/>
      <dgm:t>
        <a:bodyPr/>
        <a:lstStyle/>
        <a:p>
          <a:endParaRPr lang="en-US"/>
        </a:p>
      </dgm:t>
    </dgm:pt>
    <dgm:pt modelId="{B8B8614C-6238-489A-8CAD-BC45BA75C02D}" type="sibTrans" cxnId="{0A78F3A6-279D-47AF-8E15-B4171160A41B}">
      <dgm:prSet/>
      <dgm:spPr/>
      <dgm:t>
        <a:bodyPr/>
        <a:lstStyle/>
        <a:p>
          <a:endParaRPr lang="en-US"/>
        </a:p>
      </dgm:t>
    </dgm:pt>
    <dgm:pt modelId="{4A27FC42-422E-491D-869D-21171BFC39AA}">
      <dgm:prSet/>
      <dgm:spPr/>
      <dgm:t>
        <a:bodyPr/>
        <a:lstStyle/>
        <a:p>
          <a:r>
            <a:rPr lang="en-US"/>
            <a:t>I may have made this harder than it needed to be, but this was the only solution I could come up with that included keeping the Blog hyperlink text as well.</a:t>
          </a:r>
        </a:p>
      </dgm:t>
    </dgm:pt>
    <dgm:pt modelId="{5B8A1976-0D9D-483D-8699-7545509B7DB1}" type="parTrans" cxnId="{2DFB75DA-9A4C-426B-8B3E-8EA2749BAE56}">
      <dgm:prSet/>
      <dgm:spPr/>
      <dgm:t>
        <a:bodyPr/>
        <a:lstStyle/>
        <a:p>
          <a:endParaRPr lang="en-US"/>
        </a:p>
      </dgm:t>
    </dgm:pt>
    <dgm:pt modelId="{D8068E58-2ADB-4A15-8D4B-EE2FA01551A1}" type="sibTrans" cxnId="{2DFB75DA-9A4C-426B-8B3E-8EA2749BAE56}">
      <dgm:prSet/>
      <dgm:spPr/>
      <dgm:t>
        <a:bodyPr/>
        <a:lstStyle/>
        <a:p>
          <a:endParaRPr lang="en-US"/>
        </a:p>
      </dgm:t>
    </dgm:pt>
    <dgm:pt modelId="{EF581B8A-BCF5-4F74-A3CE-3F53E5FCE301}" type="pres">
      <dgm:prSet presAssocID="{8C6231BF-975C-4CED-A75E-73F9840F91AA}" presName="root" presStyleCnt="0">
        <dgm:presLayoutVars>
          <dgm:dir/>
          <dgm:resizeHandles val="exact"/>
        </dgm:presLayoutVars>
      </dgm:prSet>
      <dgm:spPr/>
    </dgm:pt>
    <dgm:pt modelId="{A952A5E3-0976-4BCD-BD7A-AB38F5E12A52}" type="pres">
      <dgm:prSet presAssocID="{CBF81C06-F349-4936-BF57-18C466621AB3}" presName="compNode" presStyleCnt="0"/>
      <dgm:spPr/>
    </dgm:pt>
    <dgm:pt modelId="{AD699694-7F10-4C96-B8A3-CBEF889E6498}" type="pres">
      <dgm:prSet presAssocID="{CBF81C06-F349-4936-BF57-18C466621A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DB977CF-86A9-4FDA-A9F3-3752EF62C5C4}" type="pres">
      <dgm:prSet presAssocID="{CBF81C06-F349-4936-BF57-18C466621AB3}" presName="iconSpace" presStyleCnt="0"/>
      <dgm:spPr/>
    </dgm:pt>
    <dgm:pt modelId="{E350BA47-7049-4868-BA92-0B6C142A0FCA}" type="pres">
      <dgm:prSet presAssocID="{CBF81C06-F349-4936-BF57-18C466621AB3}" presName="parTx" presStyleLbl="revTx" presStyleIdx="0" presStyleCnt="8">
        <dgm:presLayoutVars>
          <dgm:chMax val="0"/>
          <dgm:chPref val="0"/>
        </dgm:presLayoutVars>
      </dgm:prSet>
      <dgm:spPr/>
    </dgm:pt>
    <dgm:pt modelId="{EE0BA8BF-A57E-42B0-9DD6-9E290C48A405}" type="pres">
      <dgm:prSet presAssocID="{CBF81C06-F349-4936-BF57-18C466621AB3}" presName="txSpace" presStyleCnt="0"/>
      <dgm:spPr/>
    </dgm:pt>
    <dgm:pt modelId="{F453CAB1-AAC9-4549-8E06-EA98AC118A00}" type="pres">
      <dgm:prSet presAssocID="{CBF81C06-F349-4936-BF57-18C466621AB3}" presName="desTx" presStyleLbl="revTx" presStyleIdx="1" presStyleCnt="8">
        <dgm:presLayoutVars/>
      </dgm:prSet>
      <dgm:spPr/>
    </dgm:pt>
    <dgm:pt modelId="{83B830FA-1A02-4F25-B506-C8AA40DAF1BB}" type="pres">
      <dgm:prSet presAssocID="{80D91E92-435C-4236-8416-1DAE0CF668FE}" presName="sibTrans" presStyleCnt="0"/>
      <dgm:spPr/>
    </dgm:pt>
    <dgm:pt modelId="{21925430-87FA-4A2C-8108-9516F48D2740}" type="pres">
      <dgm:prSet presAssocID="{83DE9726-A074-4223-A32E-B55F135BFF1F}" presName="compNode" presStyleCnt="0"/>
      <dgm:spPr/>
    </dgm:pt>
    <dgm:pt modelId="{86D2B5C0-785D-4545-9553-A2F26D027C83}" type="pres">
      <dgm:prSet presAssocID="{83DE9726-A074-4223-A32E-B55F135BFF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6E6A9AC-AADB-41B7-90B0-9D58254FBAD8}" type="pres">
      <dgm:prSet presAssocID="{83DE9726-A074-4223-A32E-B55F135BFF1F}" presName="iconSpace" presStyleCnt="0"/>
      <dgm:spPr/>
    </dgm:pt>
    <dgm:pt modelId="{8DE3B712-8CCD-4267-B05E-6131B9896728}" type="pres">
      <dgm:prSet presAssocID="{83DE9726-A074-4223-A32E-B55F135BFF1F}" presName="parTx" presStyleLbl="revTx" presStyleIdx="2" presStyleCnt="8">
        <dgm:presLayoutVars>
          <dgm:chMax val="0"/>
          <dgm:chPref val="0"/>
        </dgm:presLayoutVars>
      </dgm:prSet>
      <dgm:spPr/>
    </dgm:pt>
    <dgm:pt modelId="{32B668C3-1D83-4F15-97AD-8EE3C0C1ADBB}" type="pres">
      <dgm:prSet presAssocID="{83DE9726-A074-4223-A32E-B55F135BFF1F}" presName="txSpace" presStyleCnt="0"/>
      <dgm:spPr/>
    </dgm:pt>
    <dgm:pt modelId="{2BDD6056-686E-4CEC-A4A7-22B4F579C025}" type="pres">
      <dgm:prSet presAssocID="{83DE9726-A074-4223-A32E-B55F135BFF1F}" presName="desTx" presStyleLbl="revTx" presStyleIdx="3" presStyleCnt="8">
        <dgm:presLayoutVars/>
      </dgm:prSet>
      <dgm:spPr/>
    </dgm:pt>
    <dgm:pt modelId="{631D3F3B-8B29-4D58-869A-319461460807}" type="pres">
      <dgm:prSet presAssocID="{9357B9DE-75FE-480A-AD81-9D0A4123AF5F}" presName="sibTrans" presStyleCnt="0"/>
      <dgm:spPr/>
    </dgm:pt>
    <dgm:pt modelId="{8AEC7063-EF1E-4E96-95DF-110F13AE9BCA}" type="pres">
      <dgm:prSet presAssocID="{7CCF8BA8-FD0E-48C1-8CBB-B796EA4B54E3}" presName="compNode" presStyleCnt="0"/>
      <dgm:spPr/>
    </dgm:pt>
    <dgm:pt modelId="{CD8065A8-67C8-43F8-8D7F-2F1375052360}" type="pres">
      <dgm:prSet presAssocID="{7CCF8BA8-FD0E-48C1-8CBB-B796EA4B54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18521387-AE36-4570-9B84-A06E4F57A3E2}" type="pres">
      <dgm:prSet presAssocID="{7CCF8BA8-FD0E-48C1-8CBB-B796EA4B54E3}" presName="iconSpace" presStyleCnt="0"/>
      <dgm:spPr/>
    </dgm:pt>
    <dgm:pt modelId="{DDC70276-6555-468E-A574-D61AE4A80AAF}" type="pres">
      <dgm:prSet presAssocID="{7CCF8BA8-FD0E-48C1-8CBB-B796EA4B54E3}" presName="parTx" presStyleLbl="revTx" presStyleIdx="4" presStyleCnt="8">
        <dgm:presLayoutVars>
          <dgm:chMax val="0"/>
          <dgm:chPref val="0"/>
        </dgm:presLayoutVars>
      </dgm:prSet>
      <dgm:spPr/>
    </dgm:pt>
    <dgm:pt modelId="{7CB77CE5-C949-4FD2-9FA2-940BE3C21519}" type="pres">
      <dgm:prSet presAssocID="{7CCF8BA8-FD0E-48C1-8CBB-B796EA4B54E3}" presName="txSpace" presStyleCnt="0"/>
      <dgm:spPr/>
    </dgm:pt>
    <dgm:pt modelId="{FC236582-A0CC-46B2-9EB4-094C650972BB}" type="pres">
      <dgm:prSet presAssocID="{7CCF8BA8-FD0E-48C1-8CBB-B796EA4B54E3}" presName="desTx" presStyleLbl="revTx" presStyleIdx="5" presStyleCnt="8">
        <dgm:presLayoutVars/>
      </dgm:prSet>
      <dgm:spPr/>
    </dgm:pt>
    <dgm:pt modelId="{D61DEBF2-3D96-49B1-B14C-C894F768488B}" type="pres">
      <dgm:prSet presAssocID="{DD7B8DA4-9941-43AA-A743-94542A68F2F9}" presName="sibTrans" presStyleCnt="0"/>
      <dgm:spPr/>
    </dgm:pt>
    <dgm:pt modelId="{5798313D-0DFF-4C16-96C2-1B2EBAC1BD27}" type="pres">
      <dgm:prSet presAssocID="{7EAE868A-2A88-4171-AFDF-BCA228D3862B}" presName="compNode" presStyleCnt="0"/>
      <dgm:spPr/>
    </dgm:pt>
    <dgm:pt modelId="{90A92423-A8CE-4E31-8713-C3612E53B044}" type="pres">
      <dgm:prSet presAssocID="{7EAE868A-2A88-4171-AFDF-BCA228D386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5C076F14-38A8-4409-B918-8D5D6934873A}" type="pres">
      <dgm:prSet presAssocID="{7EAE868A-2A88-4171-AFDF-BCA228D3862B}" presName="iconSpace" presStyleCnt="0"/>
      <dgm:spPr/>
    </dgm:pt>
    <dgm:pt modelId="{D3A8E07C-E33D-484B-9143-09B828E2B185}" type="pres">
      <dgm:prSet presAssocID="{7EAE868A-2A88-4171-AFDF-BCA228D3862B}" presName="parTx" presStyleLbl="revTx" presStyleIdx="6" presStyleCnt="8">
        <dgm:presLayoutVars>
          <dgm:chMax val="0"/>
          <dgm:chPref val="0"/>
        </dgm:presLayoutVars>
      </dgm:prSet>
      <dgm:spPr/>
    </dgm:pt>
    <dgm:pt modelId="{B93CF571-DF7A-4189-BE31-47138D764EB1}" type="pres">
      <dgm:prSet presAssocID="{7EAE868A-2A88-4171-AFDF-BCA228D3862B}" presName="txSpace" presStyleCnt="0"/>
      <dgm:spPr/>
    </dgm:pt>
    <dgm:pt modelId="{6845D1F3-C2DD-4C7A-A4D0-11AD26D82BBC}" type="pres">
      <dgm:prSet presAssocID="{7EAE868A-2A88-4171-AFDF-BCA228D3862B}" presName="desTx" presStyleLbl="revTx" presStyleIdx="7" presStyleCnt="8">
        <dgm:presLayoutVars/>
      </dgm:prSet>
      <dgm:spPr/>
    </dgm:pt>
  </dgm:ptLst>
  <dgm:cxnLst>
    <dgm:cxn modelId="{50A83F28-88A6-42AF-AFE7-1394744D7013}" type="presOf" srcId="{7CCF8BA8-FD0E-48C1-8CBB-B796EA4B54E3}" destId="{DDC70276-6555-468E-A574-D61AE4A80AAF}" srcOrd="0" destOrd="0" presId="urn:microsoft.com/office/officeart/2018/2/layout/IconLabelDescriptionList"/>
    <dgm:cxn modelId="{E522032D-E218-4695-8AA9-4AA0F7D31610}" type="presOf" srcId="{CBF81C06-F349-4936-BF57-18C466621AB3}" destId="{E350BA47-7049-4868-BA92-0B6C142A0FCA}" srcOrd="0" destOrd="0" presId="urn:microsoft.com/office/officeart/2018/2/layout/IconLabelDescriptionList"/>
    <dgm:cxn modelId="{8B7C1C36-1203-433A-AF7E-DB7230AF05C3}" type="presOf" srcId="{8C6231BF-975C-4CED-A75E-73F9840F91AA}" destId="{EF581B8A-BCF5-4F74-A3CE-3F53E5FCE301}" srcOrd="0" destOrd="0" presId="urn:microsoft.com/office/officeart/2018/2/layout/IconLabelDescriptionList"/>
    <dgm:cxn modelId="{629BE037-F017-4604-B8B7-92671DECD1BE}" srcId="{8C6231BF-975C-4CED-A75E-73F9840F91AA}" destId="{7CCF8BA8-FD0E-48C1-8CBB-B796EA4B54E3}" srcOrd="2" destOrd="0" parTransId="{4BA8EE83-DFBE-4EB0-90A1-2D6E86CF9139}" sibTransId="{DD7B8DA4-9941-43AA-A743-94542A68F2F9}"/>
    <dgm:cxn modelId="{A1C6F04F-7169-4CF0-803D-DAB9ABAFC41B}" type="presOf" srcId="{7EAE868A-2A88-4171-AFDF-BCA228D3862B}" destId="{D3A8E07C-E33D-484B-9143-09B828E2B185}" srcOrd="0" destOrd="0" presId="urn:microsoft.com/office/officeart/2018/2/layout/IconLabelDescriptionList"/>
    <dgm:cxn modelId="{FD24518C-ACA7-4220-9F63-830F31B4EF24}" srcId="{8C6231BF-975C-4CED-A75E-73F9840F91AA}" destId="{83DE9726-A074-4223-A32E-B55F135BFF1F}" srcOrd="1" destOrd="0" parTransId="{D6070785-9959-419C-9989-3602EEEB4F0A}" sibTransId="{9357B9DE-75FE-480A-AD81-9D0A4123AF5F}"/>
    <dgm:cxn modelId="{0A78F3A6-279D-47AF-8E15-B4171160A41B}" srcId="{8C6231BF-975C-4CED-A75E-73F9840F91AA}" destId="{7EAE868A-2A88-4171-AFDF-BCA228D3862B}" srcOrd="3" destOrd="0" parTransId="{07BA5724-B113-4B74-A439-77E7F7EDE85E}" sibTransId="{B8B8614C-6238-489A-8CAD-BC45BA75C02D}"/>
    <dgm:cxn modelId="{CB5D56AB-FED8-4E06-A54B-3BE7A1AE3247}" type="presOf" srcId="{83DE9726-A074-4223-A32E-B55F135BFF1F}" destId="{8DE3B712-8CCD-4267-B05E-6131B9896728}" srcOrd="0" destOrd="0" presId="urn:microsoft.com/office/officeart/2018/2/layout/IconLabelDescriptionList"/>
    <dgm:cxn modelId="{AC8384CF-6598-47E1-8020-0A1C5F4DA68E}" type="presOf" srcId="{4A27FC42-422E-491D-869D-21171BFC39AA}" destId="{6845D1F3-C2DD-4C7A-A4D0-11AD26D82BBC}" srcOrd="0" destOrd="0" presId="urn:microsoft.com/office/officeart/2018/2/layout/IconLabelDescriptionList"/>
    <dgm:cxn modelId="{2DFB75DA-9A4C-426B-8B3E-8EA2749BAE56}" srcId="{7EAE868A-2A88-4171-AFDF-BCA228D3862B}" destId="{4A27FC42-422E-491D-869D-21171BFC39AA}" srcOrd="0" destOrd="0" parTransId="{5B8A1976-0D9D-483D-8699-7545509B7DB1}" sibTransId="{D8068E58-2ADB-4A15-8D4B-EE2FA01551A1}"/>
    <dgm:cxn modelId="{953CADFE-F584-48C0-8C84-0A866DA9B915}" srcId="{8C6231BF-975C-4CED-A75E-73F9840F91AA}" destId="{CBF81C06-F349-4936-BF57-18C466621AB3}" srcOrd="0" destOrd="0" parTransId="{A7F42FF3-B6D6-481E-B331-B8B2DBFD72E5}" sibTransId="{80D91E92-435C-4236-8416-1DAE0CF668FE}"/>
    <dgm:cxn modelId="{205D3671-1DA7-4CAF-B517-8566D2FD78D7}" type="presParOf" srcId="{EF581B8A-BCF5-4F74-A3CE-3F53E5FCE301}" destId="{A952A5E3-0976-4BCD-BD7A-AB38F5E12A52}" srcOrd="0" destOrd="0" presId="urn:microsoft.com/office/officeart/2018/2/layout/IconLabelDescriptionList"/>
    <dgm:cxn modelId="{B83F5483-D7ED-4439-B874-CEF5030CE7BB}" type="presParOf" srcId="{A952A5E3-0976-4BCD-BD7A-AB38F5E12A52}" destId="{AD699694-7F10-4C96-B8A3-CBEF889E6498}" srcOrd="0" destOrd="0" presId="urn:microsoft.com/office/officeart/2018/2/layout/IconLabelDescriptionList"/>
    <dgm:cxn modelId="{0FBD4137-220C-47A1-A762-C7EB99702C1E}" type="presParOf" srcId="{A952A5E3-0976-4BCD-BD7A-AB38F5E12A52}" destId="{9DB977CF-86A9-4FDA-A9F3-3752EF62C5C4}" srcOrd="1" destOrd="0" presId="urn:microsoft.com/office/officeart/2018/2/layout/IconLabelDescriptionList"/>
    <dgm:cxn modelId="{A4ABBD82-2A7C-4D38-B1E1-FD60206A098F}" type="presParOf" srcId="{A952A5E3-0976-4BCD-BD7A-AB38F5E12A52}" destId="{E350BA47-7049-4868-BA92-0B6C142A0FCA}" srcOrd="2" destOrd="0" presId="urn:microsoft.com/office/officeart/2018/2/layout/IconLabelDescriptionList"/>
    <dgm:cxn modelId="{952CFA30-DA64-4D12-93F1-FAD7B9D2111C}" type="presParOf" srcId="{A952A5E3-0976-4BCD-BD7A-AB38F5E12A52}" destId="{EE0BA8BF-A57E-42B0-9DD6-9E290C48A405}" srcOrd="3" destOrd="0" presId="urn:microsoft.com/office/officeart/2018/2/layout/IconLabelDescriptionList"/>
    <dgm:cxn modelId="{0EFBBEA3-EF29-4634-B9E6-C5B35D4CD38B}" type="presParOf" srcId="{A952A5E3-0976-4BCD-BD7A-AB38F5E12A52}" destId="{F453CAB1-AAC9-4549-8E06-EA98AC118A00}" srcOrd="4" destOrd="0" presId="urn:microsoft.com/office/officeart/2018/2/layout/IconLabelDescriptionList"/>
    <dgm:cxn modelId="{94FF95C0-9D5A-4EC3-94FF-23A79A456CB8}" type="presParOf" srcId="{EF581B8A-BCF5-4F74-A3CE-3F53E5FCE301}" destId="{83B830FA-1A02-4F25-B506-C8AA40DAF1BB}" srcOrd="1" destOrd="0" presId="urn:microsoft.com/office/officeart/2018/2/layout/IconLabelDescriptionList"/>
    <dgm:cxn modelId="{6E29BD9D-9CED-4228-8374-5684C9C5E0C3}" type="presParOf" srcId="{EF581B8A-BCF5-4F74-A3CE-3F53E5FCE301}" destId="{21925430-87FA-4A2C-8108-9516F48D2740}" srcOrd="2" destOrd="0" presId="urn:microsoft.com/office/officeart/2018/2/layout/IconLabelDescriptionList"/>
    <dgm:cxn modelId="{751A71B3-B73A-45E6-BC71-518ED86549FD}" type="presParOf" srcId="{21925430-87FA-4A2C-8108-9516F48D2740}" destId="{86D2B5C0-785D-4545-9553-A2F26D027C83}" srcOrd="0" destOrd="0" presId="urn:microsoft.com/office/officeart/2018/2/layout/IconLabelDescriptionList"/>
    <dgm:cxn modelId="{5415B4FF-0F1B-40FD-ABA0-066A74ECF52A}" type="presParOf" srcId="{21925430-87FA-4A2C-8108-9516F48D2740}" destId="{B6E6A9AC-AADB-41B7-90B0-9D58254FBAD8}" srcOrd="1" destOrd="0" presId="urn:microsoft.com/office/officeart/2018/2/layout/IconLabelDescriptionList"/>
    <dgm:cxn modelId="{C76564A4-D530-418E-9455-7ADD2FD43A63}" type="presParOf" srcId="{21925430-87FA-4A2C-8108-9516F48D2740}" destId="{8DE3B712-8CCD-4267-B05E-6131B9896728}" srcOrd="2" destOrd="0" presId="urn:microsoft.com/office/officeart/2018/2/layout/IconLabelDescriptionList"/>
    <dgm:cxn modelId="{C69D9B32-4974-4A8D-9004-E9D0B74D972B}" type="presParOf" srcId="{21925430-87FA-4A2C-8108-9516F48D2740}" destId="{32B668C3-1D83-4F15-97AD-8EE3C0C1ADBB}" srcOrd="3" destOrd="0" presId="urn:microsoft.com/office/officeart/2018/2/layout/IconLabelDescriptionList"/>
    <dgm:cxn modelId="{CEC2A8AA-715B-43F2-8B79-889EA2C131F9}" type="presParOf" srcId="{21925430-87FA-4A2C-8108-9516F48D2740}" destId="{2BDD6056-686E-4CEC-A4A7-22B4F579C025}" srcOrd="4" destOrd="0" presId="urn:microsoft.com/office/officeart/2018/2/layout/IconLabelDescriptionList"/>
    <dgm:cxn modelId="{FCA49DAB-92F8-4F91-855E-656E51529859}" type="presParOf" srcId="{EF581B8A-BCF5-4F74-A3CE-3F53E5FCE301}" destId="{631D3F3B-8B29-4D58-869A-319461460807}" srcOrd="3" destOrd="0" presId="urn:microsoft.com/office/officeart/2018/2/layout/IconLabelDescriptionList"/>
    <dgm:cxn modelId="{BD46FD90-EE81-470F-B480-AD4241692D63}" type="presParOf" srcId="{EF581B8A-BCF5-4F74-A3CE-3F53E5FCE301}" destId="{8AEC7063-EF1E-4E96-95DF-110F13AE9BCA}" srcOrd="4" destOrd="0" presId="urn:microsoft.com/office/officeart/2018/2/layout/IconLabelDescriptionList"/>
    <dgm:cxn modelId="{AD292EB4-4080-4197-9675-F59A5B5E8291}" type="presParOf" srcId="{8AEC7063-EF1E-4E96-95DF-110F13AE9BCA}" destId="{CD8065A8-67C8-43F8-8D7F-2F1375052360}" srcOrd="0" destOrd="0" presId="urn:microsoft.com/office/officeart/2018/2/layout/IconLabelDescriptionList"/>
    <dgm:cxn modelId="{FBD14F17-E9F7-4EDB-BA40-E1F41EE1B4BB}" type="presParOf" srcId="{8AEC7063-EF1E-4E96-95DF-110F13AE9BCA}" destId="{18521387-AE36-4570-9B84-A06E4F57A3E2}" srcOrd="1" destOrd="0" presId="urn:microsoft.com/office/officeart/2018/2/layout/IconLabelDescriptionList"/>
    <dgm:cxn modelId="{9A8C6DC8-FEBF-4CF1-927C-32107C7F4DF3}" type="presParOf" srcId="{8AEC7063-EF1E-4E96-95DF-110F13AE9BCA}" destId="{DDC70276-6555-468E-A574-D61AE4A80AAF}" srcOrd="2" destOrd="0" presId="urn:microsoft.com/office/officeart/2018/2/layout/IconLabelDescriptionList"/>
    <dgm:cxn modelId="{3B26D1DB-75E0-428A-A38B-BFAB105DC6BA}" type="presParOf" srcId="{8AEC7063-EF1E-4E96-95DF-110F13AE9BCA}" destId="{7CB77CE5-C949-4FD2-9FA2-940BE3C21519}" srcOrd="3" destOrd="0" presId="urn:microsoft.com/office/officeart/2018/2/layout/IconLabelDescriptionList"/>
    <dgm:cxn modelId="{6A61C98E-838C-48B6-B5BF-183D0627A6B8}" type="presParOf" srcId="{8AEC7063-EF1E-4E96-95DF-110F13AE9BCA}" destId="{FC236582-A0CC-46B2-9EB4-094C650972BB}" srcOrd="4" destOrd="0" presId="urn:microsoft.com/office/officeart/2018/2/layout/IconLabelDescriptionList"/>
    <dgm:cxn modelId="{C5B60513-05C7-4464-A10B-C9C781444598}" type="presParOf" srcId="{EF581B8A-BCF5-4F74-A3CE-3F53E5FCE301}" destId="{D61DEBF2-3D96-49B1-B14C-C894F768488B}" srcOrd="5" destOrd="0" presId="urn:microsoft.com/office/officeart/2018/2/layout/IconLabelDescriptionList"/>
    <dgm:cxn modelId="{94EE1C5E-D478-4E70-A0CE-5940A3F24923}" type="presParOf" srcId="{EF581B8A-BCF5-4F74-A3CE-3F53E5FCE301}" destId="{5798313D-0DFF-4C16-96C2-1B2EBAC1BD27}" srcOrd="6" destOrd="0" presId="urn:microsoft.com/office/officeart/2018/2/layout/IconLabelDescriptionList"/>
    <dgm:cxn modelId="{3496D200-EB35-452B-B231-71C5D2DD226B}" type="presParOf" srcId="{5798313D-0DFF-4C16-96C2-1B2EBAC1BD27}" destId="{90A92423-A8CE-4E31-8713-C3612E53B044}" srcOrd="0" destOrd="0" presId="urn:microsoft.com/office/officeart/2018/2/layout/IconLabelDescriptionList"/>
    <dgm:cxn modelId="{B5A09D3D-4998-4402-A710-B94029274356}" type="presParOf" srcId="{5798313D-0DFF-4C16-96C2-1B2EBAC1BD27}" destId="{5C076F14-38A8-4409-B918-8D5D6934873A}" srcOrd="1" destOrd="0" presId="urn:microsoft.com/office/officeart/2018/2/layout/IconLabelDescriptionList"/>
    <dgm:cxn modelId="{9787AED3-6FB8-49CC-935F-D98BB02F53D5}" type="presParOf" srcId="{5798313D-0DFF-4C16-96C2-1B2EBAC1BD27}" destId="{D3A8E07C-E33D-484B-9143-09B828E2B185}" srcOrd="2" destOrd="0" presId="urn:microsoft.com/office/officeart/2018/2/layout/IconLabelDescriptionList"/>
    <dgm:cxn modelId="{A422ABC9-61B1-4DBD-A6C2-759D0B0635D1}" type="presParOf" srcId="{5798313D-0DFF-4C16-96C2-1B2EBAC1BD27}" destId="{B93CF571-DF7A-4189-BE31-47138D764EB1}" srcOrd="3" destOrd="0" presId="urn:microsoft.com/office/officeart/2018/2/layout/IconLabelDescriptionList"/>
    <dgm:cxn modelId="{65249905-58DD-478D-BB5D-822DA18686C9}" type="presParOf" srcId="{5798313D-0DFF-4C16-96C2-1B2EBAC1BD27}" destId="{6845D1F3-C2DD-4C7A-A4D0-11AD26D82BB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EEF6CF-853E-40A8-94D9-264AF123F7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3D73E-4E97-4800-9636-521A41900F44}">
      <dgm:prSet/>
      <dgm:spPr/>
      <dgm:t>
        <a:bodyPr/>
        <a:lstStyle/>
        <a:p>
          <a:r>
            <a:rPr lang="en-US"/>
            <a:t>Needed a fillable form which was quite straight forward, the hardest part was how to make it usable by netlify, but they had easy to understand resources.</a:t>
          </a:r>
        </a:p>
      </dgm:t>
    </dgm:pt>
    <dgm:pt modelId="{6A6EC4E2-D476-4DEB-A128-8C1AAFB70DF9}" type="parTrans" cxnId="{FD5EDF0B-E28E-46EC-812F-5200AFE16258}">
      <dgm:prSet/>
      <dgm:spPr/>
      <dgm:t>
        <a:bodyPr/>
        <a:lstStyle/>
        <a:p>
          <a:endParaRPr lang="en-US"/>
        </a:p>
      </dgm:t>
    </dgm:pt>
    <dgm:pt modelId="{A0C880B6-7CD1-4BCE-8E1A-656F5DB5A02A}" type="sibTrans" cxnId="{FD5EDF0B-E28E-46EC-812F-5200AFE16258}">
      <dgm:prSet/>
      <dgm:spPr/>
      <dgm:t>
        <a:bodyPr/>
        <a:lstStyle/>
        <a:p>
          <a:endParaRPr lang="en-US"/>
        </a:p>
      </dgm:t>
    </dgm:pt>
    <dgm:pt modelId="{82EC72EC-26A5-4DD1-988D-DDE04EE7E4F7}">
      <dgm:prSet/>
      <dgm:spPr/>
      <dgm:t>
        <a:bodyPr/>
        <a:lstStyle/>
        <a:p>
          <a:r>
            <a:rPr lang="en-US"/>
            <a:t>I made the map split larger than the standard 50/50 design I had been using, as it didn’t make sense to stretch the form too wide.</a:t>
          </a:r>
        </a:p>
      </dgm:t>
    </dgm:pt>
    <dgm:pt modelId="{9440BB78-5FA1-4B5E-9DB7-8B8B75613CDE}" type="parTrans" cxnId="{4F305C14-FD25-4802-BC2F-C2CFDE3385EF}">
      <dgm:prSet/>
      <dgm:spPr/>
      <dgm:t>
        <a:bodyPr/>
        <a:lstStyle/>
        <a:p>
          <a:endParaRPr lang="en-US"/>
        </a:p>
      </dgm:t>
    </dgm:pt>
    <dgm:pt modelId="{BC9C82D8-8EF4-481C-9A7A-3AC132EFF8DA}" type="sibTrans" cxnId="{4F305C14-FD25-4802-BC2F-C2CFDE3385EF}">
      <dgm:prSet/>
      <dgm:spPr/>
      <dgm:t>
        <a:bodyPr/>
        <a:lstStyle/>
        <a:p>
          <a:endParaRPr lang="en-US"/>
        </a:p>
      </dgm:t>
    </dgm:pt>
    <dgm:pt modelId="{D85DC353-F307-4756-917D-6299A6BCBB95}" type="pres">
      <dgm:prSet presAssocID="{D5EEF6CF-853E-40A8-94D9-264AF123F706}" presName="root" presStyleCnt="0">
        <dgm:presLayoutVars>
          <dgm:dir/>
          <dgm:resizeHandles val="exact"/>
        </dgm:presLayoutVars>
      </dgm:prSet>
      <dgm:spPr/>
    </dgm:pt>
    <dgm:pt modelId="{58ACF75C-5E05-4061-AE99-25DFC5773DED}" type="pres">
      <dgm:prSet presAssocID="{8203D73E-4E97-4800-9636-521A41900F44}" presName="compNode" presStyleCnt="0"/>
      <dgm:spPr/>
    </dgm:pt>
    <dgm:pt modelId="{34E23D2D-CFCB-478C-AB08-94D60199AE93}" type="pres">
      <dgm:prSet presAssocID="{8203D73E-4E97-4800-9636-521A41900F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AA4D509E-3C52-4E9B-9DA6-BFB7A5F75035}" type="pres">
      <dgm:prSet presAssocID="{8203D73E-4E97-4800-9636-521A41900F44}" presName="spaceRect" presStyleCnt="0"/>
      <dgm:spPr/>
    </dgm:pt>
    <dgm:pt modelId="{A5D5747F-0BAE-4B66-B81C-D4D0F4CB52BC}" type="pres">
      <dgm:prSet presAssocID="{8203D73E-4E97-4800-9636-521A41900F44}" presName="textRect" presStyleLbl="revTx" presStyleIdx="0" presStyleCnt="2">
        <dgm:presLayoutVars>
          <dgm:chMax val="1"/>
          <dgm:chPref val="1"/>
        </dgm:presLayoutVars>
      </dgm:prSet>
      <dgm:spPr/>
    </dgm:pt>
    <dgm:pt modelId="{E70FDC63-5E40-49DF-B565-38A2A34D8342}" type="pres">
      <dgm:prSet presAssocID="{A0C880B6-7CD1-4BCE-8E1A-656F5DB5A02A}" presName="sibTrans" presStyleCnt="0"/>
      <dgm:spPr/>
    </dgm:pt>
    <dgm:pt modelId="{6498FEAE-EABB-4074-B324-422D6CF84A0F}" type="pres">
      <dgm:prSet presAssocID="{82EC72EC-26A5-4DD1-988D-DDE04EE7E4F7}" presName="compNode" presStyleCnt="0"/>
      <dgm:spPr/>
    </dgm:pt>
    <dgm:pt modelId="{028655F8-C6E7-48A3-81B7-BE5ACE9518F0}" type="pres">
      <dgm:prSet presAssocID="{82EC72EC-26A5-4DD1-988D-DDE04EE7E4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66BA00A6-AB4D-43FA-9BE8-B6A80B6D6B82}" type="pres">
      <dgm:prSet presAssocID="{82EC72EC-26A5-4DD1-988D-DDE04EE7E4F7}" presName="spaceRect" presStyleCnt="0"/>
      <dgm:spPr/>
    </dgm:pt>
    <dgm:pt modelId="{AD842246-C413-4CDA-B25A-AAB9065D8475}" type="pres">
      <dgm:prSet presAssocID="{82EC72EC-26A5-4DD1-988D-DDE04EE7E4F7}" presName="textRect" presStyleLbl="revTx" presStyleIdx="1" presStyleCnt="2">
        <dgm:presLayoutVars>
          <dgm:chMax val="1"/>
          <dgm:chPref val="1"/>
        </dgm:presLayoutVars>
      </dgm:prSet>
      <dgm:spPr/>
    </dgm:pt>
  </dgm:ptLst>
  <dgm:cxnLst>
    <dgm:cxn modelId="{FD5EDF0B-E28E-46EC-812F-5200AFE16258}" srcId="{D5EEF6CF-853E-40A8-94D9-264AF123F706}" destId="{8203D73E-4E97-4800-9636-521A41900F44}" srcOrd="0" destOrd="0" parTransId="{6A6EC4E2-D476-4DEB-A128-8C1AAFB70DF9}" sibTransId="{A0C880B6-7CD1-4BCE-8E1A-656F5DB5A02A}"/>
    <dgm:cxn modelId="{4F305C14-FD25-4802-BC2F-C2CFDE3385EF}" srcId="{D5EEF6CF-853E-40A8-94D9-264AF123F706}" destId="{82EC72EC-26A5-4DD1-988D-DDE04EE7E4F7}" srcOrd="1" destOrd="0" parTransId="{9440BB78-5FA1-4B5E-9DB7-8B8B75613CDE}" sibTransId="{BC9C82D8-8EF4-481C-9A7A-3AC132EFF8DA}"/>
    <dgm:cxn modelId="{EDDA067D-687C-4642-87E7-7C504B4369E7}" type="presOf" srcId="{D5EEF6CF-853E-40A8-94D9-264AF123F706}" destId="{D85DC353-F307-4756-917D-6299A6BCBB95}" srcOrd="0" destOrd="0" presId="urn:microsoft.com/office/officeart/2018/2/layout/IconLabelList"/>
    <dgm:cxn modelId="{1DEB678C-A496-4A6D-B0EE-6B5C48935ADB}" type="presOf" srcId="{8203D73E-4E97-4800-9636-521A41900F44}" destId="{A5D5747F-0BAE-4B66-B81C-D4D0F4CB52BC}" srcOrd="0" destOrd="0" presId="urn:microsoft.com/office/officeart/2018/2/layout/IconLabelList"/>
    <dgm:cxn modelId="{847FD5A9-FF42-4C3C-BB84-52B2ACD86794}" type="presOf" srcId="{82EC72EC-26A5-4DD1-988D-DDE04EE7E4F7}" destId="{AD842246-C413-4CDA-B25A-AAB9065D8475}" srcOrd="0" destOrd="0" presId="urn:microsoft.com/office/officeart/2018/2/layout/IconLabelList"/>
    <dgm:cxn modelId="{A2B50FEF-7679-4B4D-9D81-2EBF2821782E}" type="presParOf" srcId="{D85DC353-F307-4756-917D-6299A6BCBB95}" destId="{58ACF75C-5E05-4061-AE99-25DFC5773DED}" srcOrd="0" destOrd="0" presId="urn:microsoft.com/office/officeart/2018/2/layout/IconLabelList"/>
    <dgm:cxn modelId="{D71A5AE0-E7CB-49E4-AA57-432639E1AFC0}" type="presParOf" srcId="{58ACF75C-5E05-4061-AE99-25DFC5773DED}" destId="{34E23D2D-CFCB-478C-AB08-94D60199AE93}" srcOrd="0" destOrd="0" presId="urn:microsoft.com/office/officeart/2018/2/layout/IconLabelList"/>
    <dgm:cxn modelId="{88C7FFD9-F0E2-4CC8-B8FD-33AA00D9B697}" type="presParOf" srcId="{58ACF75C-5E05-4061-AE99-25DFC5773DED}" destId="{AA4D509E-3C52-4E9B-9DA6-BFB7A5F75035}" srcOrd="1" destOrd="0" presId="urn:microsoft.com/office/officeart/2018/2/layout/IconLabelList"/>
    <dgm:cxn modelId="{3ADA721D-9CDA-4ACD-908B-AC6B3549536B}" type="presParOf" srcId="{58ACF75C-5E05-4061-AE99-25DFC5773DED}" destId="{A5D5747F-0BAE-4B66-B81C-D4D0F4CB52BC}" srcOrd="2" destOrd="0" presId="urn:microsoft.com/office/officeart/2018/2/layout/IconLabelList"/>
    <dgm:cxn modelId="{9954D572-1463-43FE-8CF8-50C43DB4FFAE}" type="presParOf" srcId="{D85DC353-F307-4756-917D-6299A6BCBB95}" destId="{E70FDC63-5E40-49DF-B565-38A2A34D8342}" srcOrd="1" destOrd="0" presId="urn:microsoft.com/office/officeart/2018/2/layout/IconLabelList"/>
    <dgm:cxn modelId="{16F3FDC7-654C-40A9-8E8F-B5A3614B60BE}" type="presParOf" srcId="{D85DC353-F307-4756-917D-6299A6BCBB95}" destId="{6498FEAE-EABB-4074-B324-422D6CF84A0F}" srcOrd="2" destOrd="0" presId="urn:microsoft.com/office/officeart/2018/2/layout/IconLabelList"/>
    <dgm:cxn modelId="{CFDF72FA-AAA4-4442-A04E-5616A4480612}" type="presParOf" srcId="{6498FEAE-EABB-4074-B324-422D6CF84A0F}" destId="{028655F8-C6E7-48A3-81B7-BE5ACE9518F0}" srcOrd="0" destOrd="0" presId="urn:microsoft.com/office/officeart/2018/2/layout/IconLabelList"/>
    <dgm:cxn modelId="{7B93529F-F457-496D-B703-363AA9C45CCE}" type="presParOf" srcId="{6498FEAE-EABB-4074-B324-422D6CF84A0F}" destId="{66BA00A6-AB4D-43FA-9BE8-B6A80B6D6B82}" srcOrd="1" destOrd="0" presId="urn:microsoft.com/office/officeart/2018/2/layout/IconLabelList"/>
    <dgm:cxn modelId="{72E5F09F-AE7C-4825-B2F5-2E1D31623323}" type="presParOf" srcId="{6498FEAE-EABB-4074-B324-422D6CF84A0F}" destId="{AD842246-C413-4CDA-B25A-AAB9065D847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39C63-5BE7-4F1E-8D73-27C6D2BF83A3}">
      <dsp:nvSpPr>
        <dsp:cNvPr id="0" name=""/>
        <dsp:cNvSpPr/>
      </dsp:nvSpPr>
      <dsp:spPr>
        <a:xfrm>
          <a:off x="1020487" y="68127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14E05-CFED-4148-BBEE-3A65A10A7327}">
      <dsp:nvSpPr>
        <dsp:cNvPr id="0" name=""/>
        <dsp:cNvSpPr/>
      </dsp:nvSpPr>
      <dsp:spPr>
        <a:xfrm>
          <a:off x="393" y="1908357"/>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design elements I knew I wanted to share across the pages were likely to be slightly more complex.</a:t>
          </a:r>
        </a:p>
      </dsp:txBody>
      <dsp:txXfrm>
        <a:off x="393" y="1908357"/>
        <a:ext cx="3138750" cy="987187"/>
      </dsp:txXfrm>
    </dsp:sp>
    <dsp:sp modelId="{670CDF40-C7EB-41B0-A0CE-CFAE27D05703}">
      <dsp:nvSpPr>
        <dsp:cNvPr id="0" name=""/>
        <dsp:cNvSpPr/>
      </dsp:nvSpPr>
      <dsp:spPr>
        <a:xfrm>
          <a:off x="393" y="2955320"/>
          <a:ext cx="3138750" cy="714739"/>
        </a:xfrm>
        <a:prstGeom prst="rect">
          <a:avLst/>
        </a:prstGeom>
        <a:noFill/>
        <a:ln>
          <a:noFill/>
        </a:ln>
        <a:effectLst/>
      </dsp:spPr>
      <dsp:style>
        <a:lnRef idx="0">
          <a:scrgbClr r="0" g="0" b="0"/>
        </a:lnRef>
        <a:fillRef idx="0">
          <a:scrgbClr r="0" g="0" b="0"/>
        </a:fillRef>
        <a:effectRef idx="0">
          <a:scrgbClr r="0" g="0" b="0"/>
        </a:effectRef>
        <a:fontRef idx="minor"/>
      </dsp:style>
    </dsp:sp>
    <dsp:sp modelId="{5B470C41-E523-4B2F-ADCA-E637F1E68773}">
      <dsp:nvSpPr>
        <dsp:cNvPr id="0" name=""/>
        <dsp:cNvSpPr/>
      </dsp:nvSpPr>
      <dsp:spPr>
        <a:xfrm>
          <a:off x="4708518" y="46919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94D69-F10B-4150-B828-28BFD70AF8C5}">
      <dsp:nvSpPr>
        <dsp:cNvPr id="0" name=""/>
        <dsp:cNvSpPr/>
      </dsp:nvSpPr>
      <dsp:spPr>
        <a:xfrm>
          <a:off x="3688425"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first was in the navigation bar:</a:t>
          </a:r>
        </a:p>
      </dsp:txBody>
      <dsp:txXfrm>
        <a:off x="3688425" y="1714529"/>
        <a:ext cx="3138750" cy="987187"/>
      </dsp:txXfrm>
    </dsp:sp>
    <dsp:sp modelId="{B90803B8-39F5-4386-BEFC-BD529F45FD34}">
      <dsp:nvSpPr>
        <dsp:cNvPr id="0" name=""/>
        <dsp:cNvSpPr/>
      </dsp:nvSpPr>
      <dsp:spPr>
        <a:xfrm>
          <a:off x="3688425" y="2171252"/>
          <a:ext cx="3138750" cy="111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 wanted to have the navigation bar appear on every page the same,</a:t>
          </a:r>
        </a:p>
        <a:p>
          <a:pPr marL="0" lvl="0" indent="0" algn="ctr" defTabSz="488950">
            <a:lnSpc>
              <a:spcPct val="90000"/>
            </a:lnSpc>
            <a:spcBef>
              <a:spcPct val="0"/>
            </a:spcBef>
            <a:spcAft>
              <a:spcPct val="35000"/>
            </a:spcAft>
            <a:buNone/>
          </a:pPr>
          <a:r>
            <a:rPr lang="en-US" sz="1100" kern="1200"/>
            <a:t>I wanted the navigation items to be evenly spread on mobile and tablet, but when viewed in large enough screen size, this should appear on the right-hand side.</a:t>
          </a:r>
        </a:p>
        <a:p>
          <a:pPr marL="0" lvl="0" indent="0" algn="ctr" defTabSz="488950">
            <a:lnSpc>
              <a:spcPct val="90000"/>
            </a:lnSpc>
            <a:spcBef>
              <a:spcPct val="0"/>
            </a:spcBef>
            <a:spcAft>
              <a:spcPct val="35000"/>
            </a:spcAft>
            <a:buNone/>
          </a:pPr>
          <a:r>
            <a:rPr lang="en-US" sz="1100" kern="1200"/>
            <a:t>I wanted direct links to the blog posts from the navigation bar.</a:t>
          </a:r>
        </a:p>
      </dsp:txBody>
      <dsp:txXfrm>
        <a:off x="3688425" y="2171252"/>
        <a:ext cx="3138750" cy="1112162"/>
      </dsp:txXfrm>
    </dsp:sp>
    <dsp:sp modelId="{F930FA1B-28EF-429D-A1FD-CEE9518C9E04}">
      <dsp:nvSpPr>
        <dsp:cNvPr id="0" name=""/>
        <dsp:cNvSpPr/>
      </dsp:nvSpPr>
      <dsp:spPr>
        <a:xfrm>
          <a:off x="8396550" y="46919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03F59-583F-4C69-9584-74CB6AE5B935}">
      <dsp:nvSpPr>
        <dsp:cNvPr id="0" name=""/>
        <dsp:cNvSpPr/>
      </dsp:nvSpPr>
      <dsp:spPr>
        <a:xfrm>
          <a:off x="7376456"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This last part was key for me, I found a few resources on how I could get this to work (list within a list) and styling suggestions on how to make it appear directly underneath the “Blogs” text.</a:t>
          </a:r>
        </a:p>
      </dsp:txBody>
      <dsp:txXfrm>
        <a:off x="7376456" y="1714529"/>
        <a:ext cx="3138750" cy="987187"/>
      </dsp:txXfrm>
    </dsp:sp>
    <dsp:sp modelId="{88558C82-9F1E-4259-A4E8-68C10E363E8F}">
      <dsp:nvSpPr>
        <dsp:cNvPr id="0" name=""/>
        <dsp:cNvSpPr/>
      </dsp:nvSpPr>
      <dsp:spPr>
        <a:xfrm>
          <a:off x="7376456" y="2769985"/>
          <a:ext cx="3138750" cy="11121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5BE44-97F1-E849-B00E-5AF59FD7F529}">
      <dsp:nvSpPr>
        <dsp:cNvPr id="0" name=""/>
        <dsp:cNvSpPr/>
      </dsp:nvSpPr>
      <dsp:spPr>
        <a:xfrm>
          <a:off x="1283" y="486074"/>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also wanted the same Header and Footer, to tie all the pages together, and reduce the amount of code required.</a:t>
          </a:r>
        </a:p>
      </dsp:txBody>
      <dsp:txXfrm>
        <a:off x="45271" y="530062"/>
        <a:ext cx="2915747" cy="1413885"/>
      </dsp:txXfrm>
    </dsp:sp>
    <dsp:sp modelId="{A8D2A313-5A94-504E-8E74-303393E277D3}">
      <dsp:nvSpPr>
        <dsp:cNvPr id="0" name=""/>
        <dsp:cNvSpPr/>
      </dsp:nvSpPr>
      <dsp:spPr>
        <a:xfrm>
          <a:off x="3755938" y="486074"/>
          <a:ext cx="3003723" cy="1501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header had to have a logo, which also appears as the favicon, and I wanted an animation on this.</a:t>
          </a:r>
        </a:p>
      </dsp:txBody>
      <dsp:txXfrm>
        <a:off x="3799926" y="530062"/>
        <a:ext cx="2915747" cy="1413885"/>
      </dsp:txXfrm>
    </dsp:sp>
    <dsp:sp modelId="{C69D889F-400A-2F40-A129-4DA35A043175}">
      <dsp:nvSpPr>
        <dsp:cNvPr id="0" name=""/>
        <dsp:cNvSpPr/>
      </dsp:nvSpPr>
      <dsp:spPr>
        <a:xfrm>
          <a:off x="4056310"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E0EFC-3D97-9144-B55E-3F8B5BEF628D}">
      <dsp:nvSpPr>
        <dsp:cNvPr id="0" name=""/>
        <dsp:cNvSpPr/>
      </dsp:nvSpPr>
      <dsp:spPr>
        <a:xfrm>
          <a:off x="4356682"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tried a few animation types, fading (which was repurposed later) or sliding, but ended up settling on a zoom animation.</a:t>
          </a:r>
        </a:p>
      </dsp:txBody>
      <dsp:txXfrm>
        <a:off x="4400670" y="2407389"/>
        <a:ext cx="2315002" cy="1413885"/>
      </dsp:txXfrm>
    </dsp:sp>
    <dsp:sp modelId="{7B4E21ED-F292-7743-9CE2-BF267361ADB4}">
      <dsp:nvSpPr>
        <dsp:cNvPr id="0" name=""/>
        <dsp:cNvSpPr/>
      </dsp:nvSpPr>
      <dsp:spPr>
        <a:xfrm>
          <a:off x="7510592" y="486074"/>
          <a:ext cx="3003723" cy="1501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footer was similar (though no animation) however I had to do some adjustments on the sned icon in the Contact Me space. The original colour was black, and I didn’t like the images in white, so looked up how I could alter using styling to change colour.</a:t>
          </a:r>
        </a:p>
      </dsp:txBody>
      <dsp:txXfrm>
        <a:off x="7554580" y="530062"/>
        <a:ext cx="2915747" cy="1413885"/>
      </dsp:txXfrm>
    </dsp:sp>
    <dsp:sp modelId="{AFD01FDA-A15C-6E4B-8F0C-39CE9129F5C3}">
      <dsp:nvSpPr>
        <dsp:cNvPr id="0" name=""/>
        <dsp:cNvSpPr/>
      </dsp:nvSpPr>
      <dsp:spPr>
        <a:xfrm>
          <a:off x="7810965"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BBC43-4D01-0F4C-894A-17E337345CFC}">
      <dsp:nvSpPr>
        <dsp:cNvPr id="0" name=""/>
        <dsp:cNvSpPr/>
      </dsp:nvSpPr>
      <dsp:spPr>
        <a:xfrm>
          <a:off x="8111337"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got initial advice from Chat GPT, however found that it was not 100% correct, but used this information to narrow down regular searching until I was able to implement the change.</a:t>
          </a:r>
        </a:p>
      </dsp:txBody>
      <dsp:txXfrm>
        <a:off x="8155325" y="2407389"/>
        <a:ext cx="2315002" cy="1413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B6492-1D7E-BE44-BB92-91AF2664CBB1}">
      <dsp:nvSpPr>
        <dsp:cNvPr id="0" name=""/>
        <dsp:cNvSpPr/>
      </dsp:nvSpPr>
      <dsp:spPr>
        <a:xfrm>
          <a:off x="0" y="114843"/>
          <a:ext cx="10515600"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image on the home page is a div with an image set as a background.</a:t>
          </a:r>
        </a:p>
      </dsp:txBody>
      <dsp:txXfrm>
        <a:off x="46541" y="161384"/>
        <a:ext cx="10422518" cy="860321"/>
      </dsp:txXfrm>
    </dsp:sp>
    <dsp:sp modelId="{62B98308-BD8E-6144-A833-EFEDD244ABD1}">
      <dsp:nvSpPr>
        <dsp:cNvPr id="0" name=""/>
        <dsp:cNvSpPr/>
      </dsp:nvSpPr>
      <dsp:spPr>
        <a:xfrm>
          <a:off x="0" y="1068247"/>
          <a:ext cx="10515600"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was done, as when I used an image and added a 50% border-radius it ended up as an oval, and I did not want to mess with the image dimensions too much.</a:t>
          </a:r>
        </a:p>
        <a:p>
          <a:pPr marL="171450" lvl="1" indent="-171450" algn="l" defTabSz="844550">
            <a:lnSpc>
              <a:spcPct val="90000"/>
            </a:lnSpc>
            <a:spcBef>
              <a:spcPct val="0"/>
            </a:spcBef>
            <a:spcAft>
              <a:spcPct val="20000"/>
            </a:spcAft>
            <a:buChar char="•"/>
          </a:pPr>
          <a:r>
            <a:rPr lang="en-US" sz="1900" kern="1200"/>
            <a:t>Instead by creating a div, and setting its particular width and height, I could then make it round by the same border radius of 50% and then hide the overflow</a:t>
          </a:r>
        </a:p>
      </dsp:txBody>
      <dsp:txXfrm>
        <a:off x="0" y="1068247"/>
        <a:ext cx="10515600" cy="1192320"/>
      </dsp:txXfrm>
    </dsp:sp>
    <dsp:sp modelId="{80157161-9EB0-BE44-ACA7-C16CE0667FA7}">
      <dsp:nvSpPr>
        <dsp:cNvPr id="0" name=""/>
        <dsp:cNvSpPr/>
      </dsp:nvSpPr>
      <dsp:spPr>
        <a:xfrm>
          <a:off x="0" y="2260567"/>
          <a:ext cx="10515600" cy="95340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text div I wanted to look more dynamic than a simple text block, so added a slight shadow to the div, and rounded the edges (a common theme throughout).</a:t>
          </a:r>
        </a:p>
      </dsp:txBody>
      <dsp:txXfrm>
        <a:off x="46541" y="2307108"/>
        <a:ext cx="10422518" cy="860321"/>
      </dsp:txXfrm>
    </dsp:sp>
    <dsp:sp modelId="{EE4961A7-D855-9E4B-B762-2F0554F7C605}">
      <dsp:nvSpPr>
        <dsp:cNvPr id="0" name=""/>
        <dsp:cNvSpPr/>
      </dsp:nvSpPr>
      <dsp:spPr>
        <a:xfrm>
          <a:off x="0" y="3283090"/>
          <a:ext cx="10515600" cy="9534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liked the look of very rounded edges on Mobile and Tablet, but it looked wrong on Laptop, so lessened them here.</a:t>
          </a:r>
        </a:p>
      </dsp:txBody>
      <dsp:txXfrm>
        <a:off x="46541" y="3329631"/>
        <a:ext cx="10422518"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F43C-900C-4346-8DED-D7BF6649658A}">
      <dsp:nvSpPr>
        <dsp:cNvPr id="0" name=""/>
        <dsp:cNvSpPr/>
      </dsp:nvSpPr>
      <dsp:spPr>
        <a:xfrm>
          <a:off x="559800" y="5378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FE34A-8016-4850-9815-6BEC7B87D14B}">
      <dsp:nvSpPr>
        <dsp:cNvPr id="0" name=""/>
        <dsp:cNvSpPr/>
      </dsp:nvSpPr>
      <dsp:spPr>
        <a:xfrm>
          <a:off x="559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Similar to Home, I wanted rounded edges on the Work History ‘cards’, but this time I wanted a 3D effect. I looked up how I could implement this with multiple shadows being layered, and really liked the effect.</a:t>
          </a:r>
        </a:p>
      </dsp:txBody>
      <dsp:txXfrm>
        <a:off x="559800" y="2190713"/>
        <a:ext cx="4320000" cy="870750"/>
      </dsp:txXfrm>
    </dsp:sp>
    <dsp:sp modelId="{F977497F-B77B-4A4D-94D9-F0158DF3187D}">
      <dsp:nvSpPr>
        <dsp:cNvPr id="0" name=""/>
        <dsp:cNvSpPr/>
      </dsp:nvSpPr>
      <dsp:spPr>
        <a:xfrm>
          <a:off x="559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sp:txBody>
      <dsp:txXfrm>
        <a:off x="559800" y="3126975"/>
        <a:ext cx="4320000" cy="686500"/>
      </dsp:txXfrm>
    </dsp:sp>
    <dsp:sp modelId="{122A122E-7C8C-4B99-9187-C2866934CF1A}">
      <dsp:nvSpPr>
        <dsp:cNvPr id="0" name=""/>
        <dsp:cNvSpPr/>
      </dsp:nvSpPr>
      <dsp:spPr>
        <a:xfrm>
          <a:off x="5635800" y="5378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8D7EF-C01E-4B82-861B-DC7A22C1DCB3}">
      <dsp:nvSpPr>
        <dsp:cNvPr id="0" name=""/>
        <dsp:cNvSpPr/>
      </dsp:nvSpPr>
      <dsp:spPr>
        <a:xfrm>
          <a:off x="5635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 had to set some image max widths when viewing in Laptop as the larger the view width, the bigger the images, until it looked really out of place.</a:t>
          </a:r>
        </a:p>
      </dsp:txBody>
      <dsp:txXfrm>
        <a:off x="5635800" y="2190713"/>
        <a:ext cx="4320000" cy="870750"/>
      </dsp:txXfrm>
    </dsp:sp>
    <dsp:sp modelId="{3D09FA7A-9A85-4F5B-B2B9-95385EB522AA}">
      <dsp:nvSpPr>
        <dsp:cNvPr id="0" name=""/>
        <dsp:cNvSpPr/>
      </dsp:nvSpPr>
      <dsp:spPr>
        <a:xfrm>
          <a:off x="5635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 added a 512px max limit, which I then added to the blog images later, as thought this was a good design choice.</a:t>
          </a:r>
        </a:p>
      </dsp:txBody>
      <dsp:txXfrm>
        <a:off x="5635800" y="3126975"/>
        <a:ext cx="4320000" cy="68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99694-7F10-4C96-B8A3-CBEF889E6498}">
      <dsp:nvSpPr>
        <dsp:cNvPr id="0" name=""/>
        <dsp:cNvSpPr/>
      </dsp:nvSpPr>
      <dsp:spPr>
        <a:xfrm>
          <a:off x="8092" y="38930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BA47-7049-4868-BA92-0B6C142A0FCA}">
      <dsp:nvSpPr>
        <dsp:cNvPr id="0" name=""/>
        <dsp:cNvSpPr/>
      </dsp:nvSpPr>
      <dsp:spPr>
        <a:xfrm>
          <a:off x="8092"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Part of my initial design that I knew I wanted to implement were blog cards of images that linked to the blog posts.</a:t>
          </a:r>
        </a:p>
      </dsp:txBody>
      <dsp:txXfrm>
        <a:off x="8092" y="1355041"/>
        <a:ext cx="2320312" cy="1767445"/>
      </dsp:txXfrm>
    </dsp:sp>
    <dsp:sp modelId="{F453CAB1-AAC9-4549-8E06-EA98AC118A00}">
      <dsp:nvSpPr>
        <dsp:cNvPr id="0" name=""/>
        <dsp:cNvSpPr/>
      </dsp:nvSpPr>
      <dsp:spPr>
        <a:xfrm>
          <a:off x="8092"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86D2B5C0-785D-4545-9553-A2F26D027C83}">
      <dsp:nvSpPr>
        <dsp:cNvPr id="0" name=""/>
        <dsp:cNvSpPr/>
      </dsp:nvSpPr>
      <dsp:spPr>
        <a:xfrm>
          <a:off x="2734460" y="38930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3B712-8CCD-4267-B05E-6131B9896728}">
      <dsp:nvSpPr>
        <dsp:cNvPr id="0" name=""/>
        <dsp:cNvSpPr/>
      </dsp:nvSpPr>
      <dsp:spPr>
        <a:xfrm>
          <a:off x="2734460"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 way to get the animation work may have taken the longest out of any single component. Advice when searching online and asking ChatGPT all gave responses that did not do the task I was specifically looking for using just style sheets.</a:t>
          </a:r>
        </a:p>
      </dsp:txBody>
      <dsp:txXfrm>
        <a:off x="2734460" y="1355041"/>
        <a:ext cx="2320312" cy="1767445"/>
      </dsp:txXfrm>
    </dsp:sp>
    <dsp:sp modelId="{2BDD6056-686E-4CEC-A4A7-22B4F579C025}">
      <dsp:nvSpPr>
        <dsp:cNvPr id="0" name=""/>
        <dsp:cNvSpPr/>
      </dsp:nvSpPr>
      <dsp:spPr>
        <a:xfrm>
          <a:off x="2734460"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CD8065A8-67C8-43F8-8D7F-2F1375052360}">
      <dsp:nvSpPr>
        <dsp:cNvPr id="0" name=""/>
        <dsp:cNvSpPr/>
      </dsp:nvSpPr>
      <dsp:spPr>
        <a:xfrm>
          <a:off x="5460827" y="38930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70276-6555-468E-A574-D61AE4A80AAF}">
      <dsp:nvSpPr>
        <dsp:cNvPr id="0" name=""/>
        <dsp:cNvSpPr/>
      </dsp:nvSpPr>
      <dsp:spPr>
        <a:xfrm>
          <a:off x="5460827"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I then had an idea to use the fade transition I previously thought of for the logo, which had varying success due to the text underneath (I was able to get the background to fade, but it also faded the text)</a:t>
          </a:r>
        </a:p>
      </dsp:txBody>
      <dsp:txXfrm>
        <a:off x="5460827" y="1355041"/>
        <a:ext cx="2320312" cy="1767445"/>
      </dsp:txXfrm>
    </dsp:sp>
    <dsp:sp modelId="{FC236582-A0CC-46B2-9EB4-094C650972BB}">
      <dsp:nvSpPr>
        <dsp:cNvPr id="0" name=""/>
        <dsp:cNvSpPr/>
      </dsp:nvSpPr>
      <dsp:spPr>
        <a:xfrm>
          <a:off x="5460827"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90A92423-A8CE-4E31-8713-C3612E53B044}">
      <dsp:nvSpPr>
        <dsp:cNvPr id="0" name=""/>
        <dsp:cNvSpPr/>
      </dsp:nvSpPr>
      <dsp:spPr>
        <a:xfrm>
          <a:off x="8187194" y="38930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8E07C-E33D-484B-9143-09B828E2B185}">
      <dsp:nvSpPr>
        <dsp:cNvPr id="0" name=""/>
        <dsp:cNvSpPr/>
      </dsp:nvSpPr>
      <dsp:spPr>
        <a:xfrm>
          <a:off x="8187194"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Finally, I worked out that if I created duplicates of the images, with lower opacity, I could then make the background transition from one image to the other, which gives the appearance of fading.</a:t>
          </a:r>
        </a:p>
      </dsp:txBody>
      <dsp:txXfrm>
        <a:off x="8187194" y="1355041"/>
        <a:ext cx="2320312" cy="1767445"/>
      </dsp:txXfrm>
    </dsp:sp>
    <dsp:sp modelId="{6845D1F3-C2DD-4C7A-A4D0-11AD26D82BBC}">
      <dsp:nvSpPr>
        <dsp:cNvPr id="0" name=""/>
        <dsp:cNvSpPr/>
      </dsp:nvSpPr>
      <dsp:spPr>
        <a:xfrm>
          <a:off x="8187194"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 may have made this harder than it needed to be, but this was the only solution I could come up with that included keeping the Blog hyperlink text as well.</a:t>
          </a:r>
        </a:p>
      </dsp:txBody>
      <dsp:txXfrm>
        <a:off x="8187194" y="3193941"/>
        <a:ext cx="2320312" cy="76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3D2D-CFCB-478C-AB08-94D60199AE9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5747F-0BAE-4B66-B81C-D4D0F4CB52B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Needed a fillable form which was quite straight forward, the hardest part was how to make it usable by netlify, but they had easy to understand resources.</a:t>
          </a:r>
        </a:p>
      </dsp:txBody>
      <dsp:txXfrm>
        <a:off x="559800" y="3022743"/>
        <a:ext cx="4320000" cy="720000"/>
      </dsp:txXfrm>
    </dsp:sp>
    <dsp:sp modelId="{028655F8-C6E7-48A3-81B7-BE5ACE9518F0}">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42246-C413-4CDA-B25A-AAB9065D847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I made the map split larger than the standard 50/50 design I had been using, as it didn’t make sense to stretch the form too wide.</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9CE7-15E8-628E-417F-F05F0566B1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527619-2946-1331-EBE1-A200F2F0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35E1EB-8C89-BA47-DAB5-CB484CC50CC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AA77F1C9-5074-022B-5F70-2F6163013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468-8554-D2DD-790A-25FB4D60BDC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776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D644-AA15-0AA0-EAFC-E101FCA0754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1E7448-E000-6D40-EB81-84BB5206C0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81D61B-5D3F-E905-6535-7E6FF55770B1}"/>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CB8CC50E-91CF-848D-A0F4-8746B69EF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FAE21-C87E-FBEF-B19B-3FD8E73F1C6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66773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EAFB0-1038-0D76-E630-E7783A4500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1C393C-578F-3613-620D-8E7DC20DCB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F6E819-75A3-606E-0BE4-19DC30022497}"/>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169A17A2-9293-5C56-6A86-038E8693C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A1C2C-3B77-61C4-4028-81890F23B01D}"/>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1086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57FC-66A3-A61B-C431-19F051AA3B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A9C369-627F-A5F2-885C-95B423E6B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0E0D8-AFB6-0BC5-20D1-CBAB8DB06739}"/>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7DA81279-81F8-65B3-4FDC-CD2B77183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0803-8EA3-2144-085C-092107D1EED9}"/>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5960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DBB7-C4FC-8E72-4961-F528E84162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7EC530-13E4-987A-EA74-752A543AE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F78583-234E-FD33-7756-2224EA38188D}"/>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05A309F0-2F51-566F-392A-4EF5DE7AC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2B320-B0C2-906B-78B1-79F1ABB7DA4A}"/>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55221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621-3653-9F68-7572-A01377944C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870AB9-6E86-2695-422D-8E3EBD51E2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C2C305-E7E3-0404-7F06-964C3E29B1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F9AB39-28F7-A569-F28B-0F8A07289BD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5A8CE612-DB19-39D9-97F5-96B924CAC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35F16-E24E-8652-EE73-20378960EC7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23785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C682-D512-BC3D-204C-6FC3CDC4508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8D70DA-0BFC-89C2-A4E1-F30B68C4D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86497-0980-CDFD-60E2-6D162B09A3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49DBBC-3EBE-10D1-1C1E-D55E948DC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BE1B34-E04F-FCDF-4698-9A3EF4A283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C24E40-40B6-2F40-4BDD-BB1B055DD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8" name="Footer Placeholder 7">
            <a:extLst>
              <a:ext uri="{FF2B5EF4-FFF2-40B4-BE49-F238E27FC236}">
                <a16:creationId xmlns:a16="http://schemas.microsoft.com/office/drawing/2014/main" id="{7570F872-E029-B655-1EAC-9D616B990F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59CB7-656D-F7A6-4191-59F78C7829D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00342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5A63-7620-C830-ED15-DD439D72DF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E4E0D7-DCDE-4E41-C8FD-1450235BECF5}"/>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4" name="Footer Placeholder 3">
            <a:extLst>
              <a:ext uri="{FF2B5EF4-FFF2-40B4-BE49-F238E27FC236}">
                <a16:creationId xmlns:a16="http://schemas.microsoft.com/office/drawing/2014/main" id="{9B7181BA-D554-94B1-F348-1EF59CC3B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42F52-1785-92E0-BAE0-77C60D62F83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26164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1D0E4-6FEA-C998-5A31-7335B33291B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3" name="Footer Placeholder 2">
            <a:extLst>
              <a:ext uri="{FF2B5EF4-FFF2-40B4-BE49-F238E27FC236}">
                <a16:creationId xmlns:a16="http://schemas.microsoft.com/office/drawing/2014/main" id="{1447F114-F883-BF8B-E770-B06627D4E8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E85D6-F3EF-9B1A-6457-5D1E7683B50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3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1D2-8BE6-9D40-4832-A49FF7D78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3BF7F1-3FAB-841C-A44C-CC88400F1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FBEB6D-4E5C-9056-2680-1C0914FB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A99-682E-2B3E-41F4-C9E0007D6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9D0F11D7-DD50-52BD-D69F-AA996AE6E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2A316-1DE5-B0A4-12BE-8BD8AAA1391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6055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2D66-8510-C879-055E-65BAEA6823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C3528E-D17B-A4C7-5CDE-47EFCD830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B4E7E9-2DA8-EEEB-D630-E95E53484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096FCC-C5BF-26C0-9ADD-5D9BF938FC9F}"/>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6E2D6C6B-908B-EE69-3ACE-E16F09A94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D857B-23E9-CEAD-3FF0-222167109DF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0307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D19FF-6DB4-B378-16FA-0BF217167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0C31F-D7D5-C7D8-393B-7673582BE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ABC4A1-9484-DA64-4BCE-4F41F0623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B37469B4-9E78-A818-5006-2F5BF2383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33DFA4-C525-2E31-1D57-D08062822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DB82D-00B1-9141-B7E9-9881A2B36FCE}" type="slidenum">
              <a:rPr lang="en-US" smtClean="0"/>
              <a:t>‹#›</a:t>
            </a:fld>
            <a:endParaRPr lang="en-US"/>
          </a:p>
        </p:txBody>
      </p:sp>
    </p:spTree>
    <p:extLst>
      <p:ext uri="{BB962C8B-B14F-4D97-AF65-F5344CB8AC3E}">
        <p14:creationId xmlns:p14="http://schemas.microsoft.com/office/powerpoint/2010/main" val="4048188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450FFE-04FE-E023-75DE-7412A9F7B77B}"/>
              </a:ext>
            </a:extLst>
          </p:cNvPr>
          <p:cNvSpPr>
            <a:spLocks noGrp="1"/>
          </p:cNvSpPr>
          <p:nvPr>
            <p:ph type="title"/>
          </p:nvPr>
        </p:nvSpPr>
        <p:spPr>
          <a:xfrm>
            <a:off x="838199" y="1068891"/>
            <a:ext cx="4259731" cy="1985085"/>
          </a:xfrm>
        </p:spPr>
        <p:txBody>
          <a:bodyPr vert="horz" lIns="91440" tIns="45720" rIns="91440" bIns="45720" rtlCol="0" anchor="b">
            <a:normAutofit/>
          </a:bodyPr>
          <a:lstStyle/>
          <a:p>
            <a:pPr algn="ctr"/>
            <a:r>
              <a:rPr lang="en-US" kern="1200">
                <a:solidFill>
                  <a:schemeClr val="tx1"/>
                </a:solidFill>
                <a:latin typeface="+mj-lt"/>
                <a:ea typeface="+mj-ea"/>
                <a:cs typeface="+mj-cs"/>
              </a:rPr>
              <a:t>Portfolio Website - Home</a:t>
            </a:r>
          </a:p>
        </p:txBody>
      </p:sp>
      <p:sp>
        <p:nvSpPr>
          <p:cNvPr id="30" name="Freeform: Shape 29">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 screenshot, design&#10;&#10;Description automatically generated">
            <a:extLst>
              <a:ext uri="{FF2B5EF4-FFF2-40B4-BE49-F238E27FC236}">
                <a16:creationId xmlns:a16="http://schemas.microsoft.com/office/drawing/2014/main" id="{1DF8C3A4-9F23-09C3-08D2-8B713F362B71}"/>
              </a:ext>
            </a:extLst>
          </p:cNvPr>
          <p:cNvPicPr>
            <a:picLocks noChangeAspect="1"/>
          </p:cNvPicPr>
          <p:nvPr/>
        </p:nvPicPr>
        <p:blipFill>
          <a:blip r:embed="rId2"/>
          <a:stretch>
            <a:fillRect/>
          </a:stretch>
        </p:blipFill>
        <p:spPr>
          <a:xfrm>
            <a:off x="1049617" y="3725765"/>
            <a:ext cx="3836894" cy="2110291"/>
          </a:xfrm>
          <a:prstGeom prst="rect">
            <a:avLst/>
          </a:prstGeom>
        </p:spPr>
      </p:pic>
      <p:sp>
        <p:nvSpPr>
          <p:cNvPr id="32"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56CD04-45F5-A4D2-B35E-F0C02DD2B0E5}"/>
              </a:ext>
            </a:extLst>
          </p:cNvPr>
          <p:cNvSpPr txBox="1"/>
          <p:nvPr/>
        </p:nvSpPr>
        <p:spPr>
          <a:xfrm>
            <a:off x="6586415" y="723153"/>
            <a:ext cx="4555782" cy="53924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Rounded image.</a:t>
            </a:r>
          </a:p>
          <a:p>
            <a:pPr marL="285750" indent="-228600">
              <a:lnSpc>
                <a:spcPct val="90000"/>
              </a:lnSpc>
              <a:spcAft>
                <a:spcPts val="600"/>
              </a:spcAft>
              <a:buFont typeface="Arial" panose="020B0604020202020204" pitchFamily="34" charset="0"/>
              <a:buChar char="•"/>
            </a:pPr>
            <a:r>
              <a:rPr lang="en-US" sz="2000"/>
              <a:t>Animation on hover for the ”Welcome!” text</a:t>
            </a:r>
          </a:p>
          <a:p>
            <a:pPr marL="285750" indent="-228600">
              <a:lnSpc>
                <a:spcPct val="90000"/>
              </a:lnSpc>
              <a:spcAft>
                <a:spcPts val="600"/>
              </a:spcAft>
              <a:buFont typeface="Arial" panose="020B0604020202020204" pitchFamily="34" charset="0"/>
              <a:buChar char="•"/>
            </a:pPr>
            <a:r>
              <a:rPr lang="en-US" sz="2000"/>
              <a:t>Text box with decent spacing for the heading and content.</a:t>
            </a:r>
          </a:p>
        </p:txBody>
      </p:sp>
    </p:spTree>
    <p:extLst>
      <p:ext uri="{BB962C8B-B14F-4D97-AF65-F5344CB8AC3E}">
        <p14:creationId xmlns:p14="http://schemas.microsoft.com/office/powerpoint/2010/main" val="340863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B6F1E-1722-3074-0536-77B47373A90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82E6B-4411-6236-4F70-35004AAAB50E}"/>
              </a:ext>
            </a:extLst>
          </p:cNvPr>
          <p:cNvGraphicFramePr>
            <a:graphicFrameLocks noGrp="1"/>
          </p:cNvGraphicFramePr>
          <p:nvPr>
            <p:ph idx="1"/>
            <p:extLst>
              <p:ext uri="{D42A27DB-BD31-4B8C-83A1-F6EECF244321}">
                <p14:modId xmlns:p14="http://schemas.microsoft.com/office/powerpoint/2010/main" val="19582587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76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3E036-BE4D-E251-FD44-3AA63EE69E88}"/>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 cont.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E2C6D7-FE91-48DE-F5D9-D4D1AC823886}"/>
              </a:ext>
            </a:extLst>
          </p:cNvPr>
          <p:cNvGraphicFramePr>
            <a:graphicFrameLocks noGrp="1"/>
          </p:cNvGraphicFramePr>
          <p:nvPr>
            <p:ph idx="1"/>
            <p:extLst>
              <p:ext uri="{D42A27DB-BD31-4B8C-83A1-F6EECF244321}">
                <p14:modId xmlns:p14="http://schemas.microsoft.com/office/powerpoint/2010/main" val="367200713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468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2599-8B12-C8B1-1EFA-0DD9FB124346}"/>
              </a:ext>
            </a:extLst>
          </p:cNvPr>
          <p:cNvSpPr>
            <a:spLocks noGrp="1"/>
          </p:cNvSpPr>
          <p:nvPr>
            <p:ph type="title"/>
          </p:nvPr>
        </p:nvSpPr>
        <p:spPr>
          <a:xfrm>
            <a:off x="838200" y="0"/>
            <a:ext cx="10515600" cy="1325563"/>
          </a:xfrm>
        </p:spPr>
        <p:txBody>
          <a:bodyPr/>
          <a:lstStyle/>
          <a:p>
            <a:r>
              <a:rPr lang="en-US" dirty="0"/>
              <a:t>Sitemap</a:t>
            </a:r>
          </a:p>
        </p:txBody>
      </p:sp>
      <p:pic>
        <p:nvPicPr>
          <p:cNvPr id="4" name="Picture 3" descr="A screenshot of a computer&#10;&#10;Description automatically generated with low confidence">
            <a:extLst>
              <a:ext uri="{FF2B5EF4-FFF2-40B4-BE49-F238E27FC236}">
                <a16:creationId xmlns:a16="http://schemas.microsoft.com/office/drawing/2014/main" id="{D3037FE5-C34B-A9C0-E8A3-E097837493A0}"/>
              </a:ext>
            </a:extLst>
          </p:cNvPr>
          <p:cNvPicPr>
            <a:picLocks noChangeAspect="1"/>
          </p:cNvPicPr>
          <p:nvPr/>
        </p:nvPicPr>
        <p:blipFill>
          <a:blip r:embed="rId2"/>
          <a:stretch>
            <a:fillRect/>
          </a:stretch>
        </p:blipFill>
        <p:spPr>
          <a:xfrm>
            <a:off x="0" y="1013480"/>
            <a:ext cx="12201024" cy="4523832"/>
          </a:xfrm>
          <a:prstGeom prst="rect">
            <a:avLst/>
          </a:prstGeom>
        </p:spPr>
      </p:pic>
      <p:sp>
        <p:nvSpPr>
          <p:cNvPr id="3" name="TextBox 2">
            <a:extLst>
              <a:ext uri="{FF2B5EF4-FFF2-40B4-BE49-F238E27FC236}">
                <a16:creationId xmlns:a16="http://schemas.microsoft.com/office/drawing/2014/main" id="{78C9264E-AFAE-7F57-4DCF-53FA3CE004A3}"/>
              </a:ext>
            </a:extLst>
          </p:cNvPr>
          <p:cNvSpPr txBox="1"/>
          <p:nvPr/>
        </p:nvSpPr>
        <p:spPr>
          <a:xfrm>
            <a:off x="0" y="6211669"/>
            <a:ext cx="7811369" cy="646331"/>
          </a:xfrm>
          <a:prstGeom prst="rect">
            <a:avLst/>
          </a:prstGeom>
          <a:noFill/>
        </p:spPr>
        <p:txBody>
          <a:bodyPr wrap="none" rtlCol="0">
            <a:spAutoFit/>
          </a:bodyPr>
          <a:lstStyle/>
          <a:p>
            <a:r>
              <a:rPr lang="en-US" dirty="0"/>
              <a:t>All pages have the same footer, so have called this out separately.</a:t>
            </a:r>
          </a:p>
          <a:p>
            <a:r>
              <a:rPr lang="en-US" dirty="0"/>
              <a:t>Additionally, all pages have the same Nav bar, so can be navigated easily between.</a:t>
            </a:r>
          </a:p>
        </p:txBody>
      </p:sp>
    </p:spTree>
    <p:extLst>
      <p:ext uri="{BB962C8B-B14F-4D97-AF65-F5344CB8AC3E}">
        <p14:creationId xmlns:p14="http://schemas.microsoft.com/office/powerpoint/2010/main" val="215056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7225E-8589-C885-4C0B-ADA6D626BD0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Home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4CF87-7AD6-B973-119E-4D3BB11291EC}"/>
              </a:ext>
            </a:extLst>
          </p:cNvPr>
          <p:cNvGraphicFramePr>
            <a:graphicFrameLocks noGrp="1"/>
          </p:cNvGraphicFramePr>
          <p:nvPr>
            <p:ph idx="1"/>
            <p:extLst>
              <p:ext uri="{D42A27DB-BD31-4B8C-83A1-F6EECF244321}">
                <p14:modId xmlns:p14="http://schemas.microsoft.com/office/powerpoint/2010/main" val="91217107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31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site&#10;&#10;Description automatically generated with medium confidence">
            <a:extLst>
              <a:ext uri="{FF2B5EF4-FFF2-40B4-BE49-F238E27FC236}">
                <a16:creationId xmlns:a16="http://schemas.microsoft.com/office/drawing/2014/main" id="{2DAF97CF-016D-E6F4-E035-F793EBC929B1}"/>
              </a:ext>
            </a:extLst>
          </p:cNvPr>
          <p:cNvPicPr>
            <a:picLocks noChangeAspect="1"/>
          </p:cNvPicPr>
          <p:nvPr/>
        </p:nvPicPr>
        <p:blipFill rotWithShape="1">
          <a:blip r:embed="rId2"/>
          <a:srcRect t="5983" r="1" b="15"/>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74278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82FF-0E1D-85F3-DE50-C59DABFF2D93}"/>
              </a:ext>
            </a:extLst>
          </p:cNvPr>
          <p:cNvSpPr>
            <a:spLocks noGrp="1"/>
          </p:cNvSpPr>
          <p:nvPr>
            <p:ph type="title"/>
          </p:nvPr>
        </p:nvSpPr>
        <p:spPr/>
        <p:txBody>
          <a:bodyPr/>
          <a:lstStyle/>
          <a:p>
            <a:r>
              <a:rPr lang="en-US" dirty="0"/>
              <a:t>Shapes and images - About</a:t>
            </a:r>
          </a:p>
        </p:txBody>
      </p:sp>
      <p:graphicFrame>
        <p:nvGraphicFramePr>
          <p:cNvPr id="5" name="Content Placeholder 2">
            <a:extLst>
              <a:ext uri="{FF2B5EF4-FFF2-40B4-BE49-F238E27FC236}">
                <a16:creationId xmlns:a16="http://schemas.microsoft.com/office/drawing/2014/main" id="{C3D51F07-949F-6D6C-89F1-B44B6DD8F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673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48BB2EC-CE43-C6EF-258D-A31E41E76520}"/>
              </a:ext>
            </a:extLst>
          </p:cNvPr>
          <p:cNvPicPr>
            <a:picLocks noChangeAspect="1"/>
          </p:cNvPicPr>
          <p:nvPr/>
        </p:nvPicPr>
        <p:blipFill>
          <a:blip r:embed="rId2"/>
          <a:stretch>
            <a:fillRect/>
          </a:stretch>
        </p:blipFill>
        <p:spPr>
          <a:xfrm>
            <a:off x="1566678" y="643467"/>
            <a:ext cx="9058643" cy="5571065"/>
          </a:xfrm>
          <a:prstGeom prst="rect">
            <a:avLst/>
          </a:prstGeom>
          <a:ln>
            <a:noFill/>
          </a:ln>
        </p:spPr>
      </p:pic>
    </p:spTree>
    <p:extLst>
      <p:ext uri="{BB962C8B-B14F-4D97-AF65-F5344CB8AC3E}">
        <p14:creationId xmlns:p14="http://schemas.microsoft.com/office/powerpoint/2010/main" val="277525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D13696-C3BC-58CD-F0DC-A43321CEF932}"/>
              </a:ext>
            </a:extLst>
          </p:cNvPr>
          <p:cNvPicPr>
            <a:picLocks noChangeAspect="1"/>
          </p:cNvPicPr>
          <p:nvPr/>
        </p:nvPicPr>
        <p:blipFill rotWithShape="1">
          <a:blip r:embed="rId2">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3831E38D-8473-93FA-9357-08C157AB50E2}"/>
              </a:ext>
            </a:extLst>
          </p:cNvPr>
          <p:cNvSpPr>
            <a:spLocks noGrp="1"/>
          </p:cNvSpPr>
          <p:nvPr>
            <p:ph type="title"/>
          </p:nvPr>
        </p:nvSpPr>
        <p:spPr>
          <a:xfrm>
            <a:off x="838200" y="365125"/>
            <a:ext cx="10515600" cy="1325563"/>
          </a:xfrm>
        </p:spPr>
        <p:txBody>
          <a:bodyPr>
            <a:normAutofit/>
          </a:bodyPr>
          <a:lstStyle/>
          <a:p>
            <a:r>
              <a:rPr lang="en-US">
                <a:solidFill>
                  <a:srgbClr val="FFFFFF"/>
                </a:solidFill>
              </a:rPr>
              <a:t>Shapes and Images - Blog</a:t>
            </a:r>
          </a:p>
        </p:txBody>
      </p:sp>
      <p:graphicFrame>
        <p:nvGraphicFramePr>
          <p:cNvPr id="5" name="Content Placeholder 2">
            <a:extLst>
              <a:ext uri="{FF2B5EF4-FFF2-40B4-BE49-F238E27FC236}">
                <a16:creationId xmlns:a16="http://schemas.microsoft.com/office/drawing/2014/main" id="{F8D530AE-813F-B48F-1A09-10A31A15497C}"/>
              </a:ext>
            </a:extLst>
          </p:cNvPr>
          <p:cNvGraphicFramePr>
            <a:graphicFrameLocks noGrp="1"/>
          </p:cNvGraphicFramePr>
          <p:nvPr>
            <p:ph idx="1"/>
            <p:extLst>
              <p:ext uri="{D42A27DB-BD31-4B8C-83A1-F6EECF244321}">
                <p14:modId xmlns:p14="http://schemas.microsoft.com/office/powerpoint/2010/main" val="9076773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1632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C9ACCA7F-7719-86F3-A2EA-6578E009CC76}"/>
              </a:ext>
            </a:extLst>
          </p:cNvPr>
          <p:cNvPicPr>
            <a:picLocks noChangeAspect="1"/>
          </p:cNvPicPr>
          <p:nvPr/>
        </p:nvPicPr>
        <p:blipFill rotWithShape="1">
          <a:blip r:embed="rId2"/>
          <a:srcRect t="6546" b="2008"/>
          <a:stretch/>
        </p:blipFill>
        <p:spPr>
          <a:xfrm>
            <a:off x="20" y="1282"/>
            <a:ext cx="12191980" cy="6856718"/>
          </a:xfrm>
          <a:prstGeom prst="rect">
            <a:avLst/>
          </a:prstGeom>
        </p:spPr>
      </p:pic>
    </p:spTree>
    <p:extLst>
      <p:ext uri="{BB962C8B-B14F-4D97-AF65-F5344CB8AC3E}">
        <p14:creationId xmlns:p14="http://schemas.microsoft.com/office/powerpoint/2010/main" val="4076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1392-BA75-830E-DA96-A5A9968BACF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Contact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E79D77D-19E6-55F0-5509-FC03F64C5D71}"/>
              </a:ext>
            </a:extLst>
          </p:cNvPr>
          <p:cNvGraphicFramePr>
            <a:graphicFrameLocks noGrp="1"/>
          </p:cNvGraphicFramePr>
          <p:nvPr>
            <p:ph idx="1"/>
            <p:extLst>
              <p:ext uri="{D42A27DB-BD31-4B8C-83A1-F6EECF244321}">
                <p14:modId xmlns:p14="http://schemas.microsoft.com/office/powerpoint/2010/main" val="33238640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21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587D9-9E22-3D56-1FCE-E71AF4D066A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Portfolio Website - About</a:t>
            </a:r>
            <a:endParaRPr lang="en-US" sz="4000" dirty="0"/>
          </a:p>
        </p:txBody>
      </p:sp>
      <p:sp>
        <p:nvSpPr>
          <p:cNvPr id="24" name="Rectangle 2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with low confidence">
            <a:extLst>
              <a:ext uri="{FF2B5EF4-FFF2-40B4-BE49-F238E27FC236}">
                <a16:creationId xmlns:a16="http://schemas.microsoft.com/office/drawing/2014/main" id="{8C364F38-8EC6-E1CD-2D93-20C5945F1F09}"/>
              </a:ext>
            </a:extLst>
          </p:cNvPr>
          <p:cNvPicPr>
            <a:picLocks noChangeAspect="1"/>
          </p:cNvPicPr>
          <p:nvPr/>
        </p:nvPicPr>
        <p:blipFill rotWithShape="1">
          <a:blip r:embed="rId2"/>
          <a:srcRect l="1982" r="3" b="3"/>
          <a:stretch/>
        </p:blipFill>
        <p:spPr>
          <a:xfrm>
            <a:off x="908304" y="2478024"/>
            <a:ext cx="6009855" cy="3694176"/>
          </a:xfrm>
          <a:prstGeom prst="rect">
            <a:avLst/>
          </a:prstGeom>
        </p:spPr>
      </p:pic>
      <p:sp>
        <p:nvSpPr>
          <p:cNvPr id="6" name="TextBox 5">
            <a:extLst>
              <a:ext uri="{FF2B5EF4-FFF2-40B4-BE49-F238E27FC236}">
                <a16:creationId xmlns:a16="http://schemas.microsoft.com/office/drawing/2014/main" id="{0C9F371B-E971-A2D8-E6B6-CBF90A606540}"/>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Key Features:</a:t>
            </a:r>
          </a:p>
          <a:p>
            <a:pPr marL="285750" indent="-228600">
              <a:lnSpc>
                <a:spcPct val="90000"/>
              </a:lnSpc>
              <a:spcAft>
                <a:spcPts val="600"/>
              </a:spcAft>
              <a:buFont typeface="Arial" panose="020B0604020202020204" pitchFamily="34" charset="0"/>
              <a:buChar char="•"/>
            </a:pPr>
            <a:r>
              <a:rPr lang="en-US"/>
              <a:t>Work History callouts</a:t>
            </a:r>
          </a:p>
          <a:p>
            <a:pPr marL="285750" indent="-228600">
              <a:lnSpc>
                <a:spcPct val="90000"/>
              </a:lnSpc>
              <a:spcAft>
                <a:spcPts val="600"/>
              </a:spcAft>
              <a:buFont typeface="Arial" panose="020B0604020202020204" pitchFamily="34" charset="0"/>
              <a:buChar char="•"/>
            </a:pPr>
            <a:r>
              <a:rPr lang="en-US"/>
              <a:t>Resume link</a:t>
            </a:r>
          </a:p>
          <a:p>
            <a:pPr marL="285750" indent="-228600">
              <a:lnSpc>
                <a:spcPct val="90000"/>
              </a:lnSpc>
              <a:spcAft>
                <a:spcPts val="600"/>
              </a:spcAft>
              <a:buFont typeface="Arial" panose="020B0604020202020204" pitchFamily="34" charset="0"/>
              <a:buChar char="•"/>
            </a:pPr>
            <a:r>
              <a:rPr lang="en-US"/>
              <a:t>Rounded corners on images appropriately sized</a:t>
            </a:r>
          </a:p>
        </p:txBody>
      </p:sp>
    </p:spTree>
    <p:extLst>
      <p:ext uri="{BB962C8B-B14F-4D97-AF65-F5344CB8AC3E}">
        <p14:creationId xmlns:p14="http://schemas.microsoft.com/office/powerpoint/2010/main" val="407727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3D37C54F-DA84-97CE-372B-48AFC95EB1B8}"/>
              </a:ext>
            </a:extLst>
          </p:cNvPr>
          <p:cNvPicPr>
            <a:picLocks noChangeAspect="1"/>
          </p:cNvPicPr>
          <p:nvPr/>
        </p:nvPicPr>
        <p:blipFill>
          <a:blip r:embed="rId2"/>
          <a:stretch>
            <a:fillRect/>
          </a:stretch>
        </p:blipFill>
        <p:spPr>
          <a:xfrm>
            <a:off x="1566678" y="643467"/>
            <a:ext cx="905864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40080" y="325369"/>
            <a:ext cx="4368602" cy="1956841"/>
          </a:xfrm>
        </p:spPr>
        <p:txBody>
          <a:bodyPr anchor="b">
            <a:normAutofit/>
          </a:bodyPr>
          <a:lstStyle/>
          <a:p>
            <a:r>
              <a:rPr lang="en-US" sz="5400"/>
              <a:t>Conclusion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40080" y="2872899"/>
            <a:ext cx="4243589" cy="3320668"/>
          </a:xfrm>
        </p:spPr>
        <p:txBody>
          <a:bodyPr>
            <a:normAutofit/>
          </a:bodyPr>
          <a:lstStyle/>
          <a:p>
            <a:r>
              <a:rPr lang="en-US" sz="1500"/>
              <a:t>Challenges:</a:t>
            </a:r>
          </a:p>
          <a:p>
            <a:pPr lvl="1"/>
            <a:r>
              <a:rPr lang="en-US" sz="1500"/>
              <a:t>The design itself was the hardest part for me to come up with!</a:t>
            </a:r>
          </a:p>
          <a:p>
            <a:pPr lvl="1"/>
            <a:r>
              <a:rPr lang="en-US" sz="1500"/>
              <a:t>Once I had a design and layout in mind, the process to build this came naturally.</a:t>
            </a:r>
          </a:p>
          <a:p>
            <a:pPr lvl="1"/>
            <a:r>
              <a:rPr lang="en-US" sz="1500"/>
              <a:t>I wanted to extend myself to some of the key elements of dropdown menu’s, key animations and a useable fillable form.</a:t>
            </a:r>
          </a:p>
          <a:p>
            <a:pPr lvl="1"/>
            <a:r>
              <a:rPr lang="en-US" sz="1500"/>
              <a:t>At one time I had about 3x the amount of animations built, but decided this was complete overkill for the site.</a:t>
            </a:r>
          </a:p>
        </p:txBody>
      </p:sp>
      <p:pic>
        <p:nvPicPr>
          <p:cNvPr id="5" name="Picture 4" descr="White puzzle with one red piece">
            <a:extLst>
              <a:ext uri="{FF2B5EF4-FFF2-40B4-BE49-F238E27FC236}">
                <a16:creationId xmlns:a16="http://schemas.microsoft.com/office/drawing/2014/main" id="{3E75AB8E-D56A-C234-B3F1-851DCEEE22CA}"/>
              </a:ext>
            </a:extLst>
          </p:cNvPr>
          <p:cNvPicPr>
            <a:picLocks noChangeAspect="1"/>
          </p:cNvPicPr>
          <p:nvPr/>
        </p:nvPicPr>
        <p:blipFill rotWithShape="1">
          <a:blip r:embed="rId2"/>
          <a:srcRect l="22592" r="209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4685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1957987" y="2431765"/>
            <a:ext cx="8276026" cy="3320031"/>
          </a:xfrm>
        </p:spPr>
        <p:txBody>
          <a:bodyPr anchor="ctr">
            <a:normAutofit/>
          </a:bodyPr>
          <a:lstStyle/>
          <a:p>
            <a:r>
              <a:rPr lang="en-US" sz="1700">
                <a:solidFill>
                  <a:schemeClr val="tx1">
                    <a:lumMod val="85000"/>
                    <a:lumOff val="15000"/>
                  </a:schemeClr>
                </a:solidFill>
              </a:rPr>
              <a:t>Ethical Issues:</a:t>
            </a:r>
          </a:p>
          <a:p>
            <a:pPr lvl="1"/>
            <a:r>
              <a:rPr lang="en-US" sz="1700">
                <a:solidFill>
                  <a:schemeClr val="tx1">
                    <a:lumMod val="85000"/>
                    <a:lumOff val="15000"/>
                  </a:schemeClr>
                </a:solidFill>
              </a:rPr>
              <a:t>The main issue came down to “Is copying/pasting code directly from ChatGPT generation acceptable?”</a:t>
            </a:r>
          </a:p>
          <a:p>
            <a:pPr lvl="1"/>
            <a:r>
              <a:rPr lang="en-US" sz="1700">
                <a:solidFill>
                  <a:schemeClr val="tx1">
                    <a:lumMod val="85000"/>
                    <a:lumOff val="15000"/>
                  </a:schemeClr>
                </a:solidFill>
              </a:rPr>
              <a:t>I answered ”no”, so while I utilised this tool to help refine and assist with the framework, I never used the functions it provided in a copy/paste fashion.</a:t>
            </a:r>
          </a:p>
          <a:p>
            <a:pPr lvl="1"/>
            <a:r>
              <a:rPr lang="en-US" sz="1700">
                <a:solidFill>
                  <a:schemeClr val="tx1">
                    <a:lumMod val="85000"/>
                    <a:lumOff val="15000"/>
                  </a:schemeClr>
                </a:solidFill>
              </a:rPr>
              <a:t>If it gave a response that happened to work, I would do research on why it worked in this way, and whether this is the normal way to implement the styling.</a:t>
            </a:r>
          </a:p>
          <a:p>
            <a:pPr lvl="1"/>
            <a:r>
              <a:rPr lang="en-US" sz="1700">
                <a:solidFill>
                  <a:schemeClr val="tx1">
                    <a:lumMod val="85000"/>
                    <a:lumOff val="15000"/>
                  </a:schemeClr>
                </a:solidFill>
              </a:rPr>
              <a:t>Often however I found the answers it gave were not correct, or not exactly what I asked for, but this would generally produce a key concept I had been missing, allowing me to realise how I could change the responses to work for me.</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83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513788" y="365125"/>
            <a:ext cx="4840010" cy="1807305"/>
          </a:xfrm>
        </p:spPr>
        <p:txBody>
          <a:bodyPr>
            <a:normAutofit/>
          </a:bodyPr>
          <a:lstStyle/>
          <a:p>
            <a:r>
              <a:rPr lang="en-US" dirty="0"/>
              <a:t>Conclusion</a:t>
            </a:r>
          </a:p>
        </p:txBody>
      </p:sp>
      <p:pic>
        <p:nvPicPr>
          <p:cNvPr id="5" name="Picture 4" descr="Materials on table">
            <a:extLst>
              <a:ext uri="{FF2B5EF4-FFF2-40B4-BE49-F238E27FC236}">
                <a16:creationId xmlns:a16="http://schemas.microsoft.com/office/drawing/2014/main" id="{28A63283-97F6-F6CD-0499-63E5DCB6F01F}"/>
              </a:ext>
            </a:extLst>
          </p:cNvPr>
          <p:cNvPicPr>
            <a:picLocks noChangeAspect="1"/>
          </p:cNvPicPr>
          <p:nvPr/>
        </p:nvPicPr>
        <p:blipFill rotWithShape="1">
          <a:blip r:embed="rId2"/>
          <a:srcRect l="11637" r="288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513788" y="2333297"/>
            <a:ext cx="4840010" cy="3843666"/>
          </a:xfrm>
        </p:spPr>
        <p:txBody>
          <a:bodyPr>
            <a:normAutofit/>
          </a:bodyPr>
          <a:lstStyle/>
          <a:p>
            <a:r>
              <a:rPr lang="en-US" sz="1900"/>
              <a:t>Favourite part:</a:t>
            </a:r>
          </a:p>
          <a:p>
            <a:pPr lvl="1"/>
            <a:r>
              <a:rPr lang="en-US" sz="1900"/>
              <a:t>I have 2, the first is the dropdown for Blogs 1,2,3,4 and 5 when viewing in a tablet or desktop layout.</a:t>
            </a:r>
          </a:p>
          <a:p>
            <a:pPr lvl="1"/>
            <a:r>
              <a:rPr lang="en-US" sz="1900"/>
              <a:t>I knew I wanted this design from the start, it was one of the first bits of styling I did, and I am really happy with how it turned out.</a:t>
            </a:r>
          </a:p>
          <a:p>
            <a:pPr lvl="1"/>
            <a:r>
              <a:rPr lang="en-US" sz="1900"/>
              <a:t>The second is similarly to do with the blogs, but this time the cards that appear at the top of the blog page, that transition to opaque on hover and then link directly to the blog post.</a:t>
            </a:r>
          </a:p>
        </p:txBody>
      </p:sp>
    </p:spTree>
    <p:extLst>
      <p:ext uri="{BB962C8B-B14F-4D97-AF65-F5344CB8AC3E}">
        <p14:creationId xmlns:p14="http://schemas.microsoft.com/office/powerpoint/2010/main" val="99319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Portfolio Website - Blog</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198B2D-36AD-61C4-756E-67A76E625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Key Features:</a:t>
            </a:r>
          </a:p>
          <a:p>
            <a:pPr marL="285750" indent="-228600">
              <a:lnSpc>
                <a:spcPct val="90000"/>
              </a:lnSpc>
              <a:spcAft>
                <a:spcPts val="600"/>
              </a:spcAft>
              <a:buFont typeface="Arial" panose="020B0604020202020204" pitchFamily="34" charset="0"/>
              <a:buChar char="•"/>
            </a:pPr>
            <a:r>
              <a:rPr lang="en-US" sz="2200"/>
              <a:t>Animation on images to make opaque</a:t>
            </a:r>
          </a:p>
          <a:p>
            <a:pPr marL="285750" indent="-228600">
              <a:lnSpc>
                <a:spcPct val="90000"/>
              </a:lnSpc>
              <a:spcAft>
                <a:spcPts val="600"/>
              </a:spcAft>
              <a:buFont typeface="Arial" panose="020B0604020202020204" pitchFamily="34" charset="0"/>
              <a:buChar char="•"/>
            </a:pPr>
            <a:r>
              <a:rPr lang="en-US" sz="2200"/>
              <a:t>Animation on text within pictures to make visible</a:t>
            </a:r>
          </a:p>
          <a:p>
            <a:pPr marL="285750" indent="-228600">
              <a:lnSpc>
                <a:spcPct val="90000"/>
              </a:lnSpc>
              <a:spcAft>
                <a:spcPts val="600"/>
              </a:spcAft>
              <a:buFont typeface="Arial" panose="020B0604020202020204" pitchFamily="34" charset="0"/>
              <a:buChar char="•"/>
            </a:pPr>
            <a:r>
              <a:rPr lang="en-US" sz="2200"/>
              <a:t>Links to each separate blog post</a:t>
            </a:r>
          </a:p>
        </p:txBody>
      </p:sp>
      <p:pic>
        <p:nvPicPr>
          <p:cNvPr id="10" name="Picture 9" descr="A screenshot of a cell phone&#10;&#10;Description automatically generated with low confidence">
            <a:extLst>
              <a:ext uri="{FF2B5EF4-FFF2-40B4-BE49-F238E27FC236}">
                <a16:creationId xmlns:a16="http://schemas.microsoft.com/office/drawing/2014/main" id="{5B042A1D-72B5-4843-E7CF-289FD5891E13}"/>
              </a:ext>
            </a:extLst>
          </p:cNvPr>
          <p:cNvPicPr>
            <a:picLocks noChangeAspect="1"/>
          </p:cNvPicPr>
          <p:nvPr/>
        </p:nvPicPr>
        <p:blipFill>
          <a:blip r:embed="rId2"/>
          <a:stretch>
            <a:fillRect/>
          </a:stretch>
        </p:blipFill>
        <p:spPr>
          <a:xfrm>
            <a:off x="4715372" y="640080"/>
            <a:ext cx="6781567" cy="5577840"/>
          </a:xfrm>
          <a:prstGeom prst="rect">
            <a:avLst/>
          </a:prstGeom>
        </p:spPr>
      </p:pic>
    </p:spTree>
    <p:extLst>
      <p:ext uri="{BB962C8B-B14F-4D97-AF65-F5344CB8AC3E}">
        <p14:creationId xmlns:p14="http://schemas.microsoft.com/office/powerpoint/2010/main" val="39645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a:t>Portfolio Website - Contact</a:t>
            </a:r>
          </a:p>
        </p:txBody>
      </p:sp>
      <p:pic>
        <p:nvPicPr>
          <p:cNvPr id="10" name="Picture 9" descr="A screenshot of a tablet&#10;&#10;Description automatically generated with low confidence">
            <a:extLst>
              <a:ext uri="{FF2B5EF4-FFF2-40B4-BE49-F238E27FC236}">
                <a16:creationId xmlns:a16="http://schemas.microsoft.com/office/drawing/2014/main" id="{731FB9BC-2600-CFDA-3855-7A927AEF072C}"/>
              </a:ext>
            </a:extLst>
          </p:cNvPr>
          <p:cNvPicPr>
            <a:picLocks noChangeAspect="1"/>
          </p:cNvPicPr>
          <p:nvPr/>
        </p:nvPicPr>
        <p:blipFill rotWithShape="1">
          <a:blip r:embed="rId2"/>
          <a:srcRect t="11762" b="23764"/>
          <a:stretch/>
        </p:blipFill>
        <p:spPr>
          <a:xfrm>
            <a:off x="20" y="432"/>
            <a:ext cx="12191980" cy="4244759"/>
          </a:xfrm>
          <a:prstGeom prst="rect">
            <a:avLst/>
          </a:prstGeom>
        </p:spPr>
      </p:pic>
      <p:sp>
        <p:nvSpPr>
          <p:cNvPr id="8" name="TextBox 7">
            <a:extLst>
              <a:ext uri="{FF2B5EF4-FFF2-40B4-BE49-F238E27FC236}">
                <a16:creationId xmlns:a16="http://schemas.microsoft.com/office/drawing/2014/main" id="{FB198B2D-36AD-61C4-756E-67A76E625B75}"/>
              </a:ext>
            </a:extLst>
          </p:cNvPr>
          <p:cNvSpPr txBox="1"/>
          <p:nvPr/>
        </p:nvSpPr>
        <p:spPr>
          <a:xfrm>
            <a:off x="6096000" y="4583953"/>
            <a:ext cx="5638800" cy="14659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Fillable form</a:t>
            </a:r>
          </a:p>
          <a:p>
            <a:pPr marL="285750" indent="-228600">
              <a:lnSpc>
                <a:spcPct val="90000"/>
              </a:lnSpc>
              <a:spcAft>
                <a:spcPts val="600"/>
              </a:spcAft>
              <a:buFont typeface="Arial" panose="020B0604020202020204" pitchFamily="34" charset="0"/>
              <a:buChar char="•"/>
            </a:pPr>
            <a:r>
              <a:rPr lang="en-US" sz="2000"/>
              <a:t>Map of general area</a:t>
            </a:r>
          </a:p>
          <a:p>
            <a:pPr marL="285750" indent="-228600">
              <a:lnSpc>
                <a:spcPct val="90000"/>
              </a:lnSpc>
              <a:spcAft>
                <a:spcPts val="600"/>
              </a:spcAft>
              <a:buFont typeface="Arial" panose="020B0604020202020204" pitchFamily="34" charset="0"/>
              <a:buChar char="•"/>
            </a:pPr>
            <a:r>
              <a:rPr lang="en-US" sz="2000"/>
              <a:t>3 callouts on separate contact methods</a:t>
            </a:r>
          </a:p>
        </p:txBody>
      </p:sp>
      <p:sp>
        <p:nvSpPr>
          <p:cNvPr id="32" name="Rectangle 31">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6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3905833"/>
            <a:ext cx="4215063" cy="2398713"/>
          </a:xfrm>
        </p:spPr>
        <p:txBody>
          <a:bodyPr>
            <a:normAutofit/>
          </a:bodyPr>
          <a:lstStyle/>
          <a:p>
            <a:r>
              <a:rPr lang="en-US" dirty="0"/>
              <a:t>Portfolio – Header component</a:t>
            </a:r>
          </a:p>
        </p:txBody>
      </p:sp>
      <p:pic>
        <p:nvPicPr>
          <p:cNvPr id="5" name="Picture 4">
            <a:extLst>
              <a:ext uri="{FF2B5EF4-FFF2-40B4-BE49-F238E27FC236}">
                <a16:creationId xmlns:a16="http://schemas.microsoft.com/office/drawing/2014/main" id="{1E9221FD-6C20-65AD-1F68-9EE15F4EAA15}"/>
              </a:ext>
            </a:extLst>
          </p:cNvPr>
          <p:cNvPicPr>
            <a:picLocks noChangeAspect="1"/>
          </p:cNvPicPr>
          <p:nvPr/>
        </p:nvPicPr>
        <p:blipFill>
          <a:blip r:embed="rId2"/>
          <a:stretch>
            <a:fillRect/>
          </a:stretch>
        </p:blipFill>
        <p:spPr>
          <a:xfrm>
            <a:off x="1158955" y="1528868"/>
            <a:ext cx="9875259" cy="518451"/>
          </a:xfrm>
          <a:prstGeom prst="rect">
            <a:avLst/>
          </a:pr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630779" y="3884452"/>
            <a:ext cx="5723021" cy="2398713"/>
          </a:xfrm>
        </p:spPr>
        <p:txBody>
          <a:bodyPr anchor="ctr">
            <a:normAutofit/>
          </a:bodyPr>
          <a:lstStyle/>
          <a:p>
            <a:pPr marL="0" indent="0">
              <a:buNone/>
            </a:pPr>
            <a:r>
              <a:rPr lang="en-US" sz="2000"/>
              <a:t>Key feature:</a:t>
            </a:r>
          </a:p>
          <a:p>
            <a:pPr marL="0" indent="0">
              <a:buNone/>
            </a:pPr>
            <a:r>
              <a:rPr lang="en-US" sz="2000"/>
              <a:t>Animation of ‘Zoom’ on page load</a:t>
            </a:r>
          </a:p>
        </p:txBody>
      </p:sp>
    </p:spTree>
    <p:extLst>
      <p:ext uri="{BB962C8B-B14F-4D97-AF65-F5344CB8AC3E}">
        <p14:creationId xmlns:p14="http://schemas.microsoft.com/office/powerpoint/2010/main" val="4090492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609600"/>
            <a:ext cx="3739341" cy="1330839"/>
          </a:xfrm>
        </p:spPr>
        <p:txBody>
          <a:bodyPr>
            <a:normAutofit/>
          </a:bodyPr>
          <a:lstStyle/>
          <a:p>
            <a:r>
              <a:rPr lang="en-US" dirty="0"/>
              <a:t>Portfolio – Nav component</a:t>
            </a:r>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862366" y="2194102"/>
            <a:ext cx="3427001" cy="3908586"/>
          </a:xfrm>
        </p:spPr>
        <p:txBody>
          <a:bodyPr>
            <a:normAutofit/>
          </a:bodyPr>
          <a:lstStyle/>
          <a:p>
            <a:pPr marL="0" indent="0">
              <a:buNone/>
            </a:pPr>
            <a:r>
              <a:rPr lang="en-US" sz="2000" dirty="0"/>
              <a:t>Key feature:</a:t>
            </a:r>
          </a:p>
          <a:p>
            <a:pPr marL="0" indent="0">
              <a:buNone/>
            </a:pPr>
            <a:r>
              <a:rPr lang="en-US" sz="2000" dirty="0"/>
              <a:t>Drop down of blogs when hovered (tablet and above view)</a:t>
            </a:r>
          </a:p>
        </p:txBody>
      </p:sp>
      <p:pic>
        <p:nvPicPr>
          <p:cNvPr id="6" name="Picture 5" descr="A screen shot of a computer&#10;&#10;Description automatically generated with medium confidence">
            <a:extLst>
              <a:ext uri="{FF2B5EF4-FFF2-40B4-BE49-F238E27FC236}">
                <a16:creationId xmlns:a16="http://schemas.microsoft.com/office/drawing/2014/main" id="{F0D04A44-B438-2C3F-1249-1803B565EDFC}"/>
              </a:ext>
            </a:extLst>
          </p:cNvPr>
          <p:cNvPicPr>
            <a:picLocks noChangeAspect="1"/>
          </p:cNvPicPr>
          <p:nvPr/>
        </p:nvPicPr>
        <p:blipFill>
          <a:blip r:embed="rId2"/>
          <a:stretch>
            <a:fillRect/>
          </a:stretch>
        </p:blipFill>
        <p:spPr>
          <a:xfrm>
            <a:off x="5445457" y="3017704"/>
            <a:ext cx="6155141" cy="846332"/>
          </a:xfrm>
          <a:prstGeom prst="rect">
            <a:avLst/>
          </a:prstGeom>
        </p:spPr>
      </p:pic>
    </p:spTree>
    <p:extLst>
      <p:ext uri="{BB962C8B-B14F-4D97-AF65-F5344CB8AC3E}">
        <p14:creationId xmlns:p14="http://schemas.microsoft.com/office/powerpoint/2010/main" val="215125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5">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199" y="1068891"/>
            <a:ext cx="4259731" cy="1985085"/>
          </a:xfrm>
        </p:spPr>
        <p:txBody>
          <a:bodyPr anchor="b">
            <a:normAutofit/>
          </a:bodyPr>
          <a:lstStyle/>
          <a:p>
            <a:pPr algn="ctr"/>
            <a:r>
              <a:rPr lang="en-US"/>
              <a:t>Portfolio – Footer component</a:t>
            </a:r>
          </a:p>
        </p:txBody>
      </p:sp>
      <p:sp>
        <p:nvSpPr>
          <p:cNvPr id="28" name="Freeform: Shape 27">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5054F1D4-E0D3-B0C4-A280-708EC490D48F}"/>
              </a:ext>
            </a:extLst>
          </p:cNvPr>
          <p:cNvPicPr>
            <a:picLocks noChangeAspect="1"/>
          </p:cNvPicPr>
          <p:nvPr/>
        </p:nvPicPr>
        <p:blipFill>
          <a:blip r:embed="rId2"/>
          <a:stretch>
            <a:fillRect/>
          </a:stretch>
        </p:blipFill>
        <p:spPr>
          <a:xfrm>
            <a:off x="1049617" y="4680192"/>
            <a:ext cx="3836894" cy="201437"/>
          </a:xfrm>
          <a:prstGeom prst="rect">
            <a:avLst/>
          </a:prstGeom>
        </p:spPr>
      </p:pic>
      <p:sp>
        <p:nvSpPr>
          <p:cNvPr id="30"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6586415" y="723153"/>
            <a:ext cx="4555782" cy="5392482"/>
          </a:xfrm>
        </p:spPr>
        <p:txBody>
          <a:bodyPr anchor="ctr">
            <a:normAutofit/>
          </a:bodyPr>
          <a:lstStyle/>
          <a:p>
            <a:pPr marL="0" indent="0">
              <a:buNone/>
            </a:pPr>
            <a:r>
              <a:rPr lang="en-US" sz="2000" dirty="0"/>
              <a:t>Key feature:</a:t>
            </a:r>
          </a:p>
          <a:p>
            <a:pPr marL="0" indent="0">
              <a:buNone/>
            </a:pPr>
            <a:r>
              <a:rPr lang="en-US" sz="2000" dirty="0"/>
              <a:t>Links to sites</a:t>
            </a:r>
          </a:p>
          <a:p>
            <a:pPr marL="0" indent="0">
              <a:buNone/>
            </a:pPr>
            <a:r>
              <a:rPr lang="en-US" sz="2000" dirty="0"/>
              <a:t>Contact </a:t>
            </a:r>
            <a:r>
              <a:rPr lang="en-US" sz="2000"/>
              <a:t>me mailto: </a:t>
            </a:r>
            <a:r>
              <a:rPr lang="en-US" sz="2000" dirty="0"/>
              <a:t>link</a:t>
            </a:r>
          </a:p>
        </p:txBody>
      </p:sp>
    </p:spTree>
    <p:extLst>
      <p:ext uri="{BB962C8B-B14F-4D97-AF65-F5344CB8AC3E}">
        <p14:creationId xmlns:p14="http://schemas.microsoft.com/office/powerpoint/2010/main" val="313427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5430129" y="486184"/>
            <a:ext cx="6118403" cy="1325563"/>
          </a:xfrm>
        </p:spPr>
        <p:txBody>
          <a:bodyPr>
            <a:normAutofit/>
          </a:bodyPr>
          <a:lstStyle/>
          <a:p>
            <a:r>
              <a:rPr lang="en-US" dirty="0"/>
              <a:t>Portfolio – Responsive design</a:t>
            </a:r>
          </a:p>
        </p:txBody>
      </p:sp>
      <p:pic>
        <p:nvPicPr>
          <p:cNvPr id="4" name="Picture 3" descr="A picture containing screenshot, symbol, logo, font&#10;&#10;Description automatically generated">
            <a:extLst>
              <a:ext uri="{FF2B5EF4-FFF2-40B4-BE49-F238E27FC236}">
                <a16:creationId xmlns:a16="http://schemas.microsoft.com/office/drawing/2014/main" id="{B959BBC3-1338-BAE1-E244-B11E1DCE4B9B}"/>
              </a:ext>
            </a:extLst>
          </p:cNvPr>
          <p:cNvPicPr>
            <a:picLocks noChangeAspect="1"/>
          </p:cNvPicPr>
          <p:nvPr/>
        </p:nvPicPr>
        <p:blipFill>
          <a:blip r:embed="rId2"/>
          <a:stretch>
            <a:fillRect/>
          </a:stretch>
        </p:blipFill>
        <p:spPr>
          <a:xfrm>
            <a:off x="643466" y="1354676"/>
            <a:ext cx="4100921" cy="9980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screenshot of a computer&#10;&#10;Description automatically generated with medium confidence">
            <a:extLst>
              <a:ext uri="{FF2B5EF4-FFF2-40B4-BE49-F238E27FC236}">
                <a16:creationId xmlns:a16="http://schemas.microsoft.com/office/drawing/2014/main" id="{2894D573-476F-8804-7336-BFE4E63F867E}"/>
              </a:ext>
            </a:extLst>
          </p:cNvPr>
          <p:cNvPicPr>
            <a:picLocks noChangeAspect="1"/>
          </p:cNvPicPr>
          <p:nvPr/>
        </p:nvPicPr>
        <p:blipFill>
          <a:blip r:embed="rId3"/>
          <a:stretch>
            <a:fillRect/>
          </a:stretch>
        </p:blipFill>
        <p:spPr>
          <a:xfrm>
            <a:off x="1866588" y="3543300"/>
            <a:ext cx="2877799"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430129" y="1946684"/>
            <a:ext cx="6118403" cy="4351338"/>
          </a:xfrm>
        </p:spPr>
        <p:txBody>
          <a:bodyPr>
            <a:normAutofit/>
          </a:bodyPr>
          <a:lstStyle/>
          <a:p>
            <a:pPr marL="0" indent="0">
              <a:buNone/>
            </a:pPr>
            <a:r>
              <a:rPr lang="en-US" sz="2600"/>
              <a:t>Features:</a:t>
            </a:r>
          </a:p>
          <a:p>
            <a:pPr marL="285750" indent="-285750">
              <a:buFont typeface="Arial" panose="020B0604020202020204" pitchFamily="34" charset="0"/>
              <a:buChar char="•"/>
            </a:pPr>
            <a:r>
              <a:rPr lang="en-US" sz="2600"/>
              <a:t>Built with mobile first in mind.</a:t>
            </a:r>
          </a:p>
          <a:p>
            <a:pPr marL="285750" indent="-285750">
              <a:buFont typeface="Arial" panose="020B0604020202020204" pitchFamily="34" charset="0"/>
              <a:buChar char="•"/>
            </a:pPr>
            <a:r>
              <a:rPr lang="en-US" sz="2600"/>
              <a:t>Altered layout from vertical scrolling in mobile to side-by-side when in a laptop</a:t>
            </a:r>
          </a:p>
          <a:p>
            <a:pPr marL="285750" indent="-285750">
              <a:buFont typeface="Arial" panose="020B0604020202020204" pitchFamily="34" charset="0"/>
              <a:buChar char="•"/>
            </a:pPr>
            <a:r>
              <a:rPr lang="en-US" sz="2600"/>
              <a:t>Nav bar spreads evenly in tablet and mobile</a:t>
            </a:r>
          </a:p>
          <a:p>
            <a:pPr marL="285750" indent="-285750">
              <a:buFont typeface="Arial" panose="020B0604020202020204" pitchFamily="34" charset="0"/>
              <a:buChar char="•"/>
            </a:pPr>
            <a:r>
              <a:rPr lang="en-US" sz="2600"/>
              <a:t>Nav bar Blog drop-down hides in mobile</a:t>
            </a:r>
          </a:p>
          <a:p>
            <a:pPr marL="285750" indent="-285750">
              <a:buFont typeface="Arial" panose="020B0604020202020204" pitchFamily="34" charset="0"/>
              <a:buChar char="•"/>
            </a:pPr>
            <a:r>
              <a:rPr lang="en-US" sz="2600"/>
              <a:t>Footer hides email </a:t>
            </a:r>
            <a:r>
              <a:rPr lang="en-US" sz="2600" err="1"/>
              <a:t>mailto</a:t>
            </a:r>
            <a:r>
              <a:rPr lang="en-US" sz="2600"/>
              <a:t>: in mobile</a:t>
            </a:r>
          </a:p>
        </p:txBody>
      </p:sp>
      <p:sp>
        <p:nvSpPr>
          <p:cNvPr id="19" name="Arc 18">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31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BFB5A1-780C-4B7F-CCA3-5F9FDEC280F9}"/>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Process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4D92856-B7E7-EEA9-4702-A425E91A63FC}"/>
              </a:ext>
            </a:extLst>
          </p:cNvPr>
          <p:cNvSpPr>
            <a:spLocks noGrp="1"/>
          </p:cNvSpPr>
          <p:nvPr>
            <p:ph idx="1"/>
          </p:nvPr>
        </p:nvSpPr>
        <p:spPr>
          <a:xfrm>
            <a:off x="4447308" y="591344"/>
            <a:ext cx="6906491" cy="5585619"/>
          </a:xfrm>
        </p:spPr>
        <p:txBody>
          <a:bodyPr anchor="ctr">
            <a:normAutofit/>
          </a:bodyPr>
          <a:lstStyle/>
          <a:p>
            <a:r>
              <a:rPr lang="en-US" dirty="0"/>
              <a:t>My initial process was to think about how best to display information on a screen. I knew that picture elements were going to play a large part as a visual medium is more appealing.</a:t>
            </a:r>
          </a:p>
          <a:p>
            <a:r>
              <a:rPr lang="en-US" dirty="0"/>
              <a:t>I was stuck on working out what content should be included on the index slide for some time before coming to a conclusion.</a:t>
            </a:r>
          </a:p>
        </p:txBody>
      </p:sp>
    </p:spTree>
    <p:extLst>
      <p:ext uri="{BB962C8B-B14F-4D97-AF65-F5344CB8AC3E}">
        <p14:creationId xmlns:p14="http://schemas.microsoft.com/office/powerpoint/2010/main" val="119842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1470</Words>
  <Application>Microsoft Macintosh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Portfolio Website - Home</vt:lpstr>
      <vt:lpstr>Portfolio Website - About</vt:lpstr>
      <vt:lpstr>Portfolio Website - Blog</vt:lpstr>
      <vt:lpstr>Portfolio Website - Contact</vt:lpstr>
      <vt:lpstr>Portfolio – Header component</vt:lpstr>
      <vt:lpstr>Portfolio – Nav component</vt:lpstr>
      <vt:lpstr>Portfolio – Footer component</vt:lpstr>
      <vt:lpstr>Portfolio – Responsive design</vt:lpstr>
      <vt:lpstr>Process</vt:lpstr>
      <vt:lpstr>Initial design</vt:lpstr>
      <vt:lpstr>Initial Design cont.</vt:lpstr>
      <vt:lpstr>Sitemap</vt:lpstr>
      <vt:lpstr>Shapes and images - Home</vt:lpstr>
      <vt:lpstr>PowerPoint Presentation</vt:lpstr>
      <vt:lpstr>Shapes and images - About</vt:lpstr>
      <vt:lpstr>PowerPoint Presentation</vt:lpstr>
      <vt:lpstr>Shapes and Images - Blog</vt:lpstr>
      <vt:lpstr>PowerPoint Presentation</vt:lpstr>
      <vt:lpstr>Shapes and images – Contact</vt:lpstr>
      <vt:lpstr>PowerPoint Presentation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Dillon Cotter</dc:creator>
  <cp:lastModifiedBy>Dillon Cotter</cp:lastModifiedBy>
  <cp:revision>6</cp:revision>
  <dcterms:created xsi:type="dcterms:W3CDTF">2023-06-01T23:33:20Z</dcterms:created>
  <dcterms:modified xsi:type="dcterms:W3CDTF">2023-06-02T13:07:26Z</dcterms:modified>
</cp:coreProperties>
</file>